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3.xml" ContentType="application/vnd.openxmlformats-officedocument.presentationml.notesSlide+xml"/>
  <Override PartName="/ppt/ink/ink16.xml" ContentType="application/inkml+xml"/>
  <Override PartName="/ppt/notesSlides/notesSlide4.xml" ContentType="application/vnd.openxmlformats-officedocument.presentationml.notesSlide+xml"/>
  <Override PartName="/ppt/ink/ink17.xml" ContentType="application/inkml+xml"/>
  <Override PartName="/ppt/notesSlides/notesSlide5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6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notesSlides/notesSlide7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8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9.xml" ContentType="application/vnd.openxmlformats-officedocument.presentationml.notesSlide+xml"/>
  <Override PartName="/ppt/ink/ink40.xml" ContentType="application/inkml+xml"/>
  <Override PartName="/ppt/notesSlides/notesSlide10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notesSlides/notesSlide11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12.xml" ContentType="application/vnd.openxmlformats-officedocument.presentationml.notesSlide+xml"/>
  <Override PartName="/ppt/ink/ink46.xml" ContentType="application/inkml+xml"/>
  <Override PartName="/ppt/notesSlides/notesSlide13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saveSubsetFonts="1" autoCompressPictures="0">
  <p:sldMasterIdLst>
    <p:sldMasterId id="2147483648" r:id="rId1"/>
    <p:sldMasterId id="2147483666" r:id="rId2"/>
    <p:sldMasterId id="2147483679" r:id="rId3"/>
    <p:sldMasterId id="2147483691" r:id="rId4"/>
  </p:sldMasterIdLst>
  <p:notesMasterIdLst>
    <p:notesMasterId r:id="rId59"/>
  </p:notesMasterIdLst>
  <p:sldIdLst>
    <p:sldId id="759" r:id="rId5"/>
    <p:sldId id="794" r:id="rId6"/>
    <p:sldId id="807" r:id="rId7"/>
    <p:sldId id="867" r:id="rId8"/>
    <p:sldId id="868" r:id="rId9"/>
    <p:sldId id="869" r:id="rId10"/>
    <p:sldId id="870" r:id="rId11"/>
    <p:sldId id="871" r:id="rId12"/>
    <p:sldId id="872" r:id="rId13"/>
    <p:sldId id="873" r:id="rId14"/>
    <p:sldId id="876" r:id="rId15"/>
    <p:sldId id="877" r:id="rId16"/>
    <p:sldId id="878" r:id="rId17"/>
    <p:sldId id="879" r:id="rId18"/>
    <p:sldId id="880" r:id="rId19"/>
    <p:sldId id="881" r:id="rId20"/>
    <p:sldId id="780" r:id="rId21"/>
    <p:sldId id="782" r:id="rId22"/>
    <p:sldId id="783" r:id="rId23"/>
    <p:sldId id="795" r:id="rId24"/>
    <p:sldId id="784" r:id="rId25"/>
    <p:sldId id="796" r:id="rId26"/>
    <p:sldId id="785" r:id="rId27"/>
    <p:sldId id="798" r:id="rId28"/>
    <p:sldId id="786" r:id="rId29"/>
    <p:sldId id="787" r:id="rId30"/>
    <p:sldId id="827" r:id="rId31"/>
    <p:sldId id="874" r:id="rId32"/>
    <p:sldId id="875" r:id="rId33"/>
    <p:sldId id="840" r:id="rId34"/>
    <p:sldId id="841" r:id="rId35"/>
    <p:sldId id="842" r:id="rId36"/>
    <p:sldId id="850" r:id="rId37"/>
    <p:sldId id="884" r:id="rId38"/>
    <p:sldId id="886" r:id="rId39"/>
    <p:sldId id="885" r:id="rId40"/>
    <p:sldId id="887" r:id="rId41"/>
    <p:sldId id="300" r:id="rId42"/>
    <p:sldId id="301" r:id="rId43"/>
    <p:sldId id="856" r:id="rId44"/>
    <p:sldId id="847" r:id="rId45"/>
    <p:sldId id="848" r:id="rId46"/>
    <p:sldId id="849" r:id="rId47"/>
    <p:sldId id="857" r:id="rId48"/>
    <p:sldId id="882" r:id="rId49"/>
    <p:sldId id="858" r:id="rId50"/>
    <p:sldId id="859" r:id="rId51"/>
    <p:sldId id="863" r:id="rId52"/>
    <p:sldId id="860" r:id="rId53"/>
    <p:sldId id="888" r:id="rId54"/>
    <p:sldId id="861" r:id="rId55"/>
    <p:sldId id="862" r:id="rId56"/>
    <p:sldId id="832" r:id="rId57"/>
    <p:sldId id="839" r:id="rId58"/>
  </p:sldIdLst>
  <p:sldSz cx="9144000" cy="6858000" type="screen4x3"/>
  <p:notesSz cx="7053263" cy="93091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Tahoma" panose="020B0604030504040204" pitchFamily="34" charset="0"/>
      <p:regular r:id="rId64"/>
      <p:bold r:id="rId65"/>
    </p:embeddedFont>
    <p:embeddedFont>
      <p:font typeface="SimSun" panose="02010600030101010101" pitchFamily="2" charset="-122"/>
      <p:regular r:id="rId66"/>
    </p:embeddedFont>
  </p:embeddedFontLst>
  <p:custDataLst>
    <p:tags r:id="rId6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iYUxDxHVYkKzohWSlONzeo65ek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995A47-0811-4E90-A469-84528368BB6D}">
  <a:tblStyle styleId="{AF995A47-0811-4E90-A469-84528368BB6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533" autoAdjust="0"/>
  </p:normalViewPr>
  <p:slideViewPr>
    <p:cSldViewPr snapToGrid="0">
      <p:cViewPr varScale="1">
        <p:scale>
          <a:sx n="59" d="100"/>
          <a:sy n="59" d="100"/>
        </p:scale>
        <p:origin x="17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4.fntdata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7.fntdata"/><Relationship Id="rId123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font" Target="fonts/font2.fntdata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5.fntdata"/><Relationship Id="rId12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openxmlformats.org/officeDocument/2006/relationships/tags" Target="tags/tag1.xml"/><Relationship Id="rId124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3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5:53:50.4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13908 7140 136 0,'126'-69'73'16,"28"-3"-39"-16,-6 20 16 15,-2 14-2-15,-9 14-30 16,-16 14-16-16,-18 10-1 16,-3 8 5-16,-4 15 32 15,-1 2-18-15,-25-6-19 16,-16-2-1-16</inkml:trace>
  <inkml:trace contextRef="#ctx0" brushRef="#br0" timeOffset="1284.0002">20198 7902 1562 0,'0'0'246'0,"0"0"-38"15,0 0 13-15,0 0-67 16,0 0-71-16,-130 6-43 16,35 48 4-16,-16 31 6 15,2 19 2-15,23 5-15 16,38-8-10-16,26-29-9 16,14-11-11-16,8-19-6 15,6-6-1-15,21 5 1 16,13 0-1-16,14-2 6 15,9-17 7-15,5-15 0 16,4-7-8-16,-8-21-5 16,-9-14-13-16,-15-5 2 15,-14-4 11-15,-21 0 0 0,-5 3-6 16,-26 6 0-16,-19 9-3 16,-25 17 8-16,0 9-4 15,-2 1 4-15,2 20-4 16,25 2-11-16,10 4-45 15,35 7-85-15,21-7-158 16,22-10-479-16</inkml:trace>
  <inkml:trace contextRef="#ctx0" brushRef="#br0" timeOffset="1432.3695">20405 8492 2058 0,'0'0'245'0,"0"0"-139"15,0 0-39-15,0 0-44 0,0 0-12 16,0 0-11-16,0 0-131 16,21-64-497-16</inkml:trace>
  <inkml:trace contextRef="#ctx0" brushRef="#br0" timeOffset="1621.8151">20944 7902 2121 0,'0'0'260'16,"0"0"-145"-16,0 0-47 15,0 0-52-15,-2 113 50 16,2-6-2-16,18 18-30 16,10 4-19-16,2-6-15 0,-9-41-63 15,-12-21-284-15</inkml:trace>
  <inkml:trace contextRef="#ctx0" brushRef="#br0" timeOffset="3341.3671">14047 7713 2023 0,'0'0'259'0,"0"0"-102"0,0 0-105 16,-36 100-44-16,24 12 35 15,3 21 37-15,6 6-40 16,3-14-23-16,0-17-8 15,0-12-9-15,0-26 2 16,0-23-1-16,0-22 6 16,0-19-7-16,0-6-34 15,9-23 34-15,6-44 0 16,16-47 0-16,6 0-8 16,5 18 8-16,-3 33 0 0,1 37 6 15,11 9-5 1,11 11-1-16,7 6-1 15,-2 15-20-15,-9 23 17 0,-13 14 4 16,-18 8 12-16,-21 3 15 16,-11 2 8-16,-44 2 0 15,-34 1-10-15,-34-9 0 16,-12-18-11-16,8-22-5 16,30-19-3-16,34 0 4 15,23-14-10-15,19-2 0 16,12-2-15-16,16-7-44 15,57-7-68-15,54-1-8 16,24 4 10-16,4 2 35 0,-21 4-5 16,-44 3-16-16,-26 1 37 15,-25-3 33-15,-14-3 41 16,-5-9 62-16,-7-6 87 16,-4-4 15-16,-6 2-5 15,-15 6 7-15,-10 8-54 16,-6 8-43-16,-1 10-20 15,-2 10-10-15,0 3-20 16,4 27-10-16,4 12-9 16,10 10 0-16,7 6-1 15,9 2-11-15,9-4 5 16,15-9 7-16,7-9 1 16,7-11-1-16,0-14-36 0,-2-13-21 15,-3-3 0 1,-6-27 26-16,-8-20 13 0,-10-7 11 15,-5-6 5-15,-2 1 2 16,-2 16 1-16,0 6 0 16,0 15 7-16,0 15 8 15,1 10-15-15,3 8-1 16,3 21-1-16,5 13 1 16,4 7 14-16,4 3-13 15,5-3 6-15,8-7-7 16,7-9 0-16,9-16-13 15,9-13-36-15,2-6-36 16,-1-24-42-16,-9-13 19 16,-11-11 46-16,-20-4 43 15,-12 5 19-15,-7 9 41 0,-10 11 61 16,-8 14 13-16,-3 13-21 16,1 2-51-16,4 19-35 15,9 11-8-15,7 7-2 16,1 3-11-16,25 3 8 15,13-6 5-15,9-4 1 16,4-8 11-16,-2-7-11 16,-9-3-1-16,-13-6 0 15,-13-1-11-15,-15-2-8 16,-14 1 19-16,-24 3 10 16,-13 3-9-16,-6 0 7 15,8-1-1-15,7 1 14 0,20-4-21 16,15 3-1-16,7-3-20 15,22-1 14-15,33-4 7 16,28-4 1-16,1-4 5 16,-6-9-5-16,-16-5-1 15,-24-2 0-15,-7-4 0 16,-6-4 6-16,-16 3-5 16,-9 0 27-16,0 8 38 15,0 8-2-15,-3 6 2 16,3 3-57-16,0 8-9 15,0 15-6-15,13 8 5 16,4 6 1-16,2-1 0 16,-2-2 0-16,-1-5-25 0,-4-11-60 15,-3-11-61-15,-9-22-122 16,0-12-62-16,-2-13-1610 0</inkml:trace>
  <inkml:trace contextRef="#ctx0" brushRef="#br0" timeOffset="3468.8181">15639 7939 1706 0,'0'0'188'0,"0"0"-188"16,0 0-8-16,0 0 6 15,90 104-5-15,-21-35-25 16,-11-10-174-16,-5-7-362 0</inkml:trace>
  <inkml:trace contextRef="#ctx0" brushRef="#br0" timeOffset="3702.6076">16028 8193 1450 0,'0'0'330'0,"0"0"-53"0,0 0-133 15,0 0-70-15,0 0-19 16,0 0-3-16,-80 103-5 16,74-60-13-16,6 1-14 15,0-2 5-15,5-3-3 16,14-6 5-16,7-9 0 15,5-5-5-15,6-9 5 16,0-9-2-16,1-1-25 16,-2-6-3-16,-2-11-64 15,9-14-124-15,-10 4-155 16,-6 1-490-16</inkml:trace>
  <inkml:trace contextRef="#ctx0" brushRef="#br0" timeOffset="4369.6983">16541 8165 1465 0,'0'0'182'0,"0"0"45"16,0 0-2-16,0 0-60 16,0 0-66-16,-84-33-40 15,66 45-25-15,4 12-7 16,3 5-2-16,5 5 2 16,6 0-12-16,1-2-6 15,18-4-9-15,10-2 2 16,4-4 7-16,4-3 0 0,3-3-3 15,-2-2-5 1,-4 0 0-16,-12-2-1 0,-10-1 0 16,-12 2 0-16,-10 1 12 15,-24 3 23-15,-14 0-3 16,-9-1-16-16,0-2-10 16,11-4-6-16,30-9-31 15,14-1-178-15,7 0-565 0</inkml:trace>
  <inkml:trace contextRef="#ctx0" brushRef="#br0" timeOffset="4601.47">17832 8545 1991 0,'0'0'198'0,"0"0"-151"16,0 0-47-16,85-29-17 15,-32 16 10-15,3 2 7 16,10 1-141-16,-17 5-197 16,-15 0-400-16</inkml:trace>
  <inkml:trace contextRef="#ctx0" brushRef="#br0" timeOffset="4738.857">17889 8615 552 0,'0'0'1111'0,"0"0"-1009"0,0 0-79 15,0 0 8-15,139 5 4 16,-31-27-35-16,-3-1-44 16,1-9-169-16,-38 7-108 15,-31 4-723-15</inkml:trace>
  <inkml:trace contextRef="#ctx0" brushRef="#br0" timeOffset="4917.2347">18433 8229 1815 0,'0'0'212'0,"0"0"-44"16,0 0-119-16,0 0-7 16,17 79 19-16,17-32 4 15,12 6-23-15,7 4-14 0,-4 1-7 16,-13 3-9-16,-25 1-11 15,-39 11-1-15,-127 19-10 16,0-17-130-16,-35-9-341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03:05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5249 4574 717 0,'0'0'94'0,"0"0"-67"0,0 0-5 15,0 0 40-15,0 0 48 16,0 0-18-16,-13-14-22 16,13 13-25-16,-2 1 4 15,2 0-1-15,0 0 11 16,-1 0-11-16,1 0-19 16,0 0-16-16,-2 0-13 15,2 1-6-15,0 11 1 16,0 8 5-16,0 4 17 15,0 8 18-15,0 6-9 16,0 6 20-16,3 18 7 16,8 18 26-16,2-3-26 15,-4-6-18-15,3-9-9 16,0-12 25-16,-2 3-5 0,0 5-11 16,6-4-1-16,-6-5-11 15,2-5-3 1,-3-3 16-16,0-2-16 0,0-6-11 15,-2-2 6-15,1-3-8 16,-2-1-1-16,0-3 2 16,1-3-8-16,-2-1 0 15,-1-4 1-15,-2-3-1 16,2-1 2-16,-2-3-2 16,-1-4 0-16,1-1 0 15,-1-2 0-15,-1-2 0 16,2 0 0-16,-2 0 2 0,0 0 5 15,1 0 2-15,2 0 4 16,-2 0-1-16,3 0-12 16,3 0 0-1,7 0 0-15,3 0 5 0,5 0 4 16,7 0-8-16,5 0-1 16,5 0 10-16,6 0-4 15,3 0 9-15,5 0-5 16,2 0 2-16,-2 0-11 15,-1 0 14-15,0 0 0 16,-5 1-3-16,-2 2-11 16,1 2 14-16,3-2-14 0,1 3 6 15,0 2 1-15,3 0-8 16,0-2 1-16,3 2 0 16,-5-3 10-16,6-1-10 15,-2-2 12-15,0-1-12 16,3-1-1-16,2 0 7 15,5 0-6-15,0 0-1 16,22-4 9-16,-10 1-8 16,2 0 1-16,0-4-1 15,-9 3 7-15,6 0-1 16,1 1-7-16,-2-1 0 16,1-1 1-16,1 0 0 15,1-1 8-15,-2 0-8 16,3 1-1-16,-1-1 0 15,0 3 0-15,8 0-1 0,-4-2 1 16,-4 3 0-16,0 0 0 16,-10-1 0-16,5 2 1 15,0-2-1-15,-3 2 1 16,3-1 5-16,-1 0-5 16,13 1 0-16,10-3 4 15,-5 1-4-15,-12-1-1 16,-9 1 0-16,-11 1 0 15,10-1 6-15,6 3-5 16,1 0-1-16,-5 0 0 16,-1 0 1-16,-3 0-1 15,0 0 1-15,0 0 1 16,0 0 9-16,-1 0-11 16,3-2 0-16,0 0 6 15,0-3-4-15,1 0-1 0,1-1 5 16,-4 0 0-16,2-2-6 15,-2 2 0-15,0 0 1 16,-2-2-1-16,3 2 7 16,-3 1-6-16,2 0 9 15,-1 1-3-15,0 1-1 16,0 1-5-16,0-1 4 16,0 0-4-16,-1-1-2 15,2 1 0-15,-1 0 1 16,3 0 4-16,1-1-2 0,0-3 3 15,0 3-5 1,1-4 0-16,1 0 1 16,10-3 5-16,-7-1-4 15,3 2 16-15,-1 1-2 0,-17 1-6 16,7-1-8-16,-6 1-2 16,-3 2 1-16,2 0 36 15,-4 1-15-15,-2 0-14 16,-7 2-7-16,-6 0 6 15,-4 2-6-15,-5-1 0 16,-2 2-1-16,0 0 0 16,0-2 1-16,-1 1 0 15,-1-1 0-15,0 0-1 0,-2 1 1 16,-1 1-1 0,-3-2 1-16,1 2-1 0,-3 0 1 15,1 0-1-15,-1 0 1 16,0 0 7-16,0 0-7 15,0 0-1-15,-3 0 1 16,1 0 0-16,-4 0 1 16,0 0-1-16,0 0 0 15,1 0 0-15,-3 0 5 16,5 2-4-16,-4-1 5 16,0 1-7-16,1-2 0 15,-3 2 1-15,0-1-1 16,0-1 0-16,1 2 0 15,-1-2 1-15,4 3-1 16,-4-1 1-16,3-1-1 0,-3 1 1 16,2-1-1-16,-1 0 1 15,-2 1-1-15,-1 0 0 16,4-2 0-16,-4 3 0 16,2-3 5-16,3 3-5 15,-1 0 5-15,3 0-4 16,0 0-1-16,4 2 1 15,1-3 5-15,2 2-5 16,5 1 0-16,3-2 5 16,5-1-5-16,9-1 7 15,5 1 11-15,8 0-13 16,2-1-5-16,5 2 5 16,15 0-5-16,14 2 6 15,17 3-7-15,5 1-1 16,-11 1 0-16,-11 0 1 0,-21-3-1 15,-14 0 1-15,-9-2-1 16,-6 0 1-16,9 1 1 16,10 0-1-16,5 0 2 15,0 1-2-15,0-3 0 16,1 3 2-16,-1-4-2 16,1 3 3-16,-2-2-3 15,-1 0 0-15,1 0-2 16,1-1 1-16,0 0 1 15,2-1-1-15,0 1 1 0,2-1 0 16,-1 1 0-16,0-1-1 16,-4 0 1-16,1 1 1 15,-2-1-1-15,-2 1 1 16,-3-1-1-16,-4 0 1 16,-2-1-1-16,-8 1 2 15,-3-1-1-15,-10 1-1 16,-8-2 0-16,-8 1 0 15,-8 0 0-15,-2-1 0 16,-5 2 0-16,-1-2 0 16,-1 0 0-16,0 0 1 15,0 0-1-15,2 0 0 16,-1 0 0-16,0 0 0 0,3 0 0 16,-1 0 2-1,2 0 10-15,1 0 3 0,2-3 4 16,0-4-4-16,1-5-1 15,3-3 1-15,-2-9-3 16,1-10 1-16,2-20-12 16,-2-26 5-16,-4-30-5 15,0-23-1-15,-2-13 0 16,-4 1 0-16,-1 13 1 16,0 13-1-16,-4 18-7 15,-8 24 5-15,0 20 1 16,-1 17-6-16,2 7-2 15,-2-3 8-15,-5-1 0 16,-1 2 0-16,0 7 1 16,2 6-1-16,2 7 1 0,-5 4 1 15,0 3 0-15,-6 2-1 16,-7 1-2-16,-10 4 1 16,-9 1-1-16,-5 0 1 15,-11 0 0-15,-12 0 1 16,-21 0 0-16,-14 0 0 15,-6-3 1-15,5 1-1 16,9-1 1-16,11 0 0 16,1-2-1-16,1 1 1 15,0-4 0-15,1 2-1 16,-1-1 0-16,-1-1-1 16,-4 4 1-16,-8-2 0 15,-9 2 0-15,-10 1 1 16,-6 2-1-16,-1 1 1 15,-3 0-1-15,-1 0 0 0,-6 0 0 16,-2 0 0-16,-3 0 0 16,-4 0-1-16,-5 0 1 15,0 0 0-15,-5 0 1 16,-3 0-1-16,1 0 1 16,-2 0-1-16,4 0-1 15,2 4 1-15,0 0 1 16,4 2-1-16,-2-2 0 15,0 4 0-15,1 1 0 16,0-1 0-16,5 3-1 16,3 2 1-16,1 0 1 15,5 0 0-15,9 2-1 16,10-1 0-16,9-1 1 16,10-3-1-16,13-1-1 0,15-1 1 15,15-2 0-15,15-3 0 16,4-1 1-16,-11 1-1 15,-9 1 1-15,-18 1 0 16,-15 2-1-16,-10-2-1 16,-4 0 1-16,10-3 0 15,17-2 1-15,24 0-1 16,13 0-1-16,3 0 0 16,-7 0 0-16,-7 0 1 15,-7-3 0-15,-4-1 1 16,2-1-1-16,-4 0 0 15,-2 0 1-15,-1-3-1 0,2 2 1 16,2 0 0-16,3-2-1 16,6-1 0-16,0-1 0 15,3 1 0-15,-1 1 0 16,1 0 0-16,0 3 0 16,1 0 0-16,-1 1 0 15,-1 1-5-15,-4 0 5 16,2-1 0-16,-3 1 0 15,2-4 0-15,0 4 0 16,-2-3 0-16,3 1 1 16,2 0-1-16,2 2 1 15,3 0-1-15,1 2 1 0,0 1-1 16,0 0 1 0,-1 0 0-16,-6 0 0 0,-2 0-1 15,-5 4-5-15,-2 2 5 16,2-2 0-16,2 0-1 15,1-1 0-15,5-1 0 16,4 1 1-16,6 1 0 16,1 0 0-16,0 2 1 15,-3 4-1-15,-1 0 1 16,-1 3-1-16,-2 3 1 16,2 1-1-16,-2 4 0 15,-1 2 1-15,-2 3-1 16,-4 0 0-16,3 1 0 15,3-2 0-15,6-2 1 0,8-3-1 16,7-5 0-16,12-2 0 16,3-7-1-16,11 1-5 15,2-2 5-15,1-1 0 16,1 4 0-16,-3 3-5 16,1 1 5-16,0 2-6 15,-2 3 6-15,-2-1 1 16,2 1 1-16,-1 0-1 15,0-3 0-15,-5 3 0 16,3-2-1-16,-5 2-1 16,-1-2 1-16,4-4 1 15,0 1 0-15,6-4-1 16,2-3 0-16,0-2 1 16,5-3-1-16,0 0-8 15,0 0-2-15,0 0-2 0,0 0 4 16,3 0-5-16,3 0 14 15,0 0 0-15,-2 3 0 16,2 0 0-16,-1 0 0 16,-1 0-31-16,2 2-63 15,-3 4-123-15,0 1-70 16,-3-8-322-16</inkml:trace>
  <inkml:trace contextRef="#ctx0" brushRef="#br0" timeOffset="3771.0023">16203 4550 1699 0,'0'0'224'0,"0"0"-130"0,0 0 21 16,0 0-16-16,161-41 27 15,-17-7 22-15,26-8-46 16,-2-3-50-16,-15 9-22 16,-29 14-14-16,-16 5-6 15,-21 9-2-15,-22 6-8 16,-20 5-2-16,4-2-108 0,-7 0-162 16,-5-4-367-16</inkml:trace>
  <inkml:trace contextRef="#ctx0" brushRef="#br0" timeOffset="4169.0813">17589 3403 1965 0,'0'0'256'0,"0"0"0"15,0 0-89-15,0 0-84 16,0 0-54-16,0 0-16 15,-16 143 30-15,36-44-17 0,3 12-1 16,-5-1-10-16,-6-9-3 16,-9-26-12-16,3-18 2 15,-3-19-1-15,0-15-1 16,0-3-11-16,2-4-16 16,0-8 3-16,2-8 16 15,6-13 8-15,6-15 10 16,6-8-4-16,6 0 3 15,4 0 5-15,-1 9-2 16,1 7 4-16,-1 8-1 16,3 9-8-16,0 3-5 15,2 0-1-15,3 13 8 16,1 1-9-16,-1 1 0 0,-2 2-6 16,-5-2-58-1,3-4-75-15,-9-2-213 0,-9-8-487 16</inkml:trace>
  <inkml:trace contextRef="#ctx0" brushRef="#br0" timeOffset="5322.8436">18284 3757 1748 0,'0'0'221'0,"0"0"2"15,0 0-124-15,0 0-35 16,0 0-24-16,0 0-34 15,0 0 13-15,50 17-7 0,-22-8 7 16,2-4-12 0,-2-5-5-16,-1 0-2 0,-4-5-18 15,-2-12 5-15,-4-6 7 16,-5-2 4-16,-6-3 2 16,-6 0 7-16,0 0-6 15,-3 3 31-15,-15 4 28 16,-5 8 16-16,-1 4 0 15,-2 9-27-15,-3 0-9 16,4 9-21-16,3 12-7 16,4 9-4-16,6 6-7 15,7 3 0-15,5 5 0 0,3-1-1 16,18-4 0 0,6-7 0-16,6-6-15 0,4-14-8 15,3-12-1-15,4 0-8 16,-4-22-5-16,-3-7-5 15,-8-7-23-15,-10-6 49 16,-8 1 14-16,-10 2 2 16,-1 3 52-16,0 10 29 15,-4 9-10-15,-4 6-11 16,3 8-8-16,1 3-13 16,-2 4-33-16,0 15-1 15,-1 11-4-15,4 2-1 16,1 5 1-16,2-4 0 15,0-2-1-15,8-4-1 16,4-8 1-16,2-7-1 0,2-8 0 16,1-4 1-16,1-4 1 15,2-13-1-15,0-5 9 16,1 2-9-16,0-3 1 16,-2 4-1-16,1 5 0 15,-7 3 0-15,0 5 0 16,0 6-7-16,-2 0 5 15,8 0-5-15,0 11 6 16,10 1 1-16,5 4 1 16,6-3 0-16,8-1 0 15,4-7-1-15,5-4-1 16,1-1-25-16,-3-6-19 16,-7-11-14-16,-8-5-3 15,-13-5 26-15,-12 1 21 16,-11-3 15-16,-4 0 1 0,-1 3 18 15,-14 1 41-15,-2 5 2 16,-2 7-15-16,4 2-7 16,-3 8-7-16,3 3-5 15,-3 2-11-15,2 16-16 16,0 6 0-16,3 5-1 16,2 6 1-16,8-3-1 15,3-2 0-15,0-1-2 16,3-5-4-16,10-8 5 15,4-10-5-15,5-6-6 0,2-4 7 16,1-21 4 0,0-12-9-16,-5-8-3 0,-7-20 4 15,-13-27 9-15,-10-28-8 16,-20-12 2-16,-8 9 5 16,6 31-1-16,8 39 2 15,9 23 8-15,2 14 40 16,1 6 21-16,4 3-15 15,0 7-17-15,3 5-37 16,5 37-9-16,2 32 9 16,32 33 17-16,21 16 9 15,9-2-8-15,4-12 6 16,-20-30-8-16,-12-21-15 16,-10-14 0-16,-7-10-1 15,-1-1 0-15,0 0-11 0,-5-4-26 16,-4-12-68-16,-9-17-51 15,-12-4-146-15,-8-20-820 0</inkml:trace>
  <inkml:trace contextRef="#ctx0" brushRef="#br0" timeOffset="10238.0495">20310 6641 884 0,'0'0'230'15,"0"0"-89"-15,0 0-36 16,0 0-44-16,0 0 48 0,0 0 11 15,62 22 12 1,-31-15-25-16,5 0 22 0,5-2-40 16,3-1-11-16,1-3-13 15,0-1-4-15,-2 0-20 16,-4 0 8-16,0 0 4 16,-5 0-12-16,-1-5 0 15,1-4 14-15,-3-4-21 16,1-1 1-16,-1-3-11 15,-1-1-5-15,-2-3-1 16,1-2 3-16,-3-2-9 16,-3-2 4-16,-2-2-3 15,-3 2 5-15,-3-4-7 16,-2 2-10-16,-3 0 0 16,-2-3 10-16,-2-2-11 15,-2-4 0-15,-4-3 7 16,0-5-7-16,0-5 1 0,-5-2 5 15,-5-1-6-15,0 1 0 16,-2 5 0-16,-1 3 2 16,-2 5 4-16,0 4-6 15,-1 2 1-15,-1 1 1 16,-2 3-1-16,2 2 5 16,-3 0-1-16,3 3-4 15,0 4 4-15,1 0-5 16,1 1 7-16,-3 3-6 15,3 3-1-15,1 0 1 16,-2 4 0-16,2 2 7 16,0 1-7-16,-1 2 6 0,-1 0-1 15,-3 4-6-15,-4-1 0 16,-1 2 0-16,-3 0 0 16,-4 0 1-16,-2 6-1 15,-5 1 0-15,2 2 1 16,-5 1-1-16,1-1 1 15,-3 2 0-15,9-1-1 16,-2 0 1-16,6 1 0 16,0 0 0-16,2 0 0 15,-1-1-1-15,3 5 0 16,-3 0 0-16,0 1-1 16,3 1 0-16,2 2 1 15,-1 0 0-15,0 1 0 0,4 0-1 16,-2 0-8-16,2 2 7 15,0 3 1-15,-1-2 0 16,3 5 0-16,-1 0 0 16,5 1-6-16,1 1 6 15,1 3 0-15,3 1 0 16,3 0-5-16,-1 3 6 16,4-1 0-16,1 1 0 15,1 0 9-15,2-4-9 16,0 1 2-16,0-1 8 15,0-1-3-15,8-1 5 16,-1 0-6-16,2 1-4 16,3-1-1-16,-1-2 0 0,-1 3 10 15,3-3-5 1,-1-1-6-16,2-1 9 0,-1-2-8 16,5-2 5-16,2-4 0 15,3-3 1-15,6-2 8 16,2-2 3-16,6-1 5 15,6-5 3-15,2 1 0 16,0-3-14-16,-2-3-2 16,-4 2 2-16,-2-3-11 15,-4 1 8-15,-5-1-1 16,-4 0-2-16,0 0 1 16,-3 0 1-16,-3 0-1 15,-6 0-5-15,-3 0 5 16,-4 0-5-16,-1 0-1 15,-3 0 1-15,-1 0-1 0,0 0-1 16,0 0-1-16,0 0-68 16,5 11-85-16,-1-2-132 15,-1-4-649-15</inkml:trace>
  <inkml:trace contextRef="#ctx0" brushRef="#br0" timeOffset="22503.4669">10528 7810 1101 0,'0'0'122'0,"0"0"-92"0,0 0 51 15,0 0-26-15,0 0-37 16,0 0 9-16,7-20 11 16,5 16-18-16,5 1-5 15,5 1 23-15,4 2-6 16,8 0-3-16,7 0-4 15,6 0 14-15,8 1-7 16,4 7-3-16,6 1 13 16,3 2-8-16,16 0-2 15,14 4-7-15,16 2 7 16,-1-2-5-16,-19-1-4 16,-24-6-4-16,-21-1-8 15,-2 1-11-15,18 1 2 16,25 2 8-16,-1 3 17 0,-8-3 0 15,-14 0-11-15,-12-3 3 16,6 1-5-16,5 2 0 16,-2-1-5-16,-4 2-3 15,2-1 0-15,-4-1 6 16,1 0 0-16,-4-1-11 16,0 1 10-16,0-1-11 15,1-1 1-15,0 1 8 16,2-1 0-16,1 1 0 15,1-2-8-15,2-1 11 0,-1-3-4 16,-1-1-1-16,-2-2 3 16,0 0-4-16,-2 0 6 15,-1 0 4-15,0 0-8 16,-2 0-2-16,1 0 11 16,1 0-16-16,-3 0 0 15,2 0 8-15,-4 0 0 16,-3 0-9-16,-2 2 0 15,-7-2 5-15,-2 2-4 16,-3 0 0-16,1-2 1 16,-1 0-1-16,1 1 8 15,5-1 2-15,3 0-1 16,6 2-9-16,1-2 6 16,-1 0-1-16,4 0-4 0,-3 0 4 15,0 0-5-15,0 0 5 16,-1 0-6-16,1 0 1 15,3-2 1-15,0-1 14 16,4 1-1-16,1 0-2 16,2 0-2-16,1-1 3 15,3 1-3-15,-1 1-10 16,3-1 0-16,-1 1 14 16,3 1-14-16,-2 0 0 15,2 0 0-15,1 0 5 16,3 0-4-16,11 0-1 15,19-4 8-15,12 1-8 0,4-1 11 16,-5-1-5-16,-9 0-6 16,-9 0 0-16,-3 5 9 15,-1-1-9-15,-2 1 0 16,2 0 3-16,0 0-4 16,0 0-1-16,-1 0 0 15,2 0-3-15,0 0 3 16,0 0 2-16,-3 0-1 15,1 0 1-15,2 0-1 16,-11 0 1-16,-13 0 5 16,4 0-6-16,11 0 0 15,-4 1 0-15,-1 1 1 16,-22-1-1-16,-16 1-1 16,10-2 0-16,10 3 1 15,8-1 0-15,-1-2 0 0,-2 0-1 16,-1 0 1-16,2 0 1 15,2 0 0-15,5 0-1 16,1 0 0-16,11 0 6 16,18 0-6-16,13 0 0 15,-10 2 14-15,-20 1-14 16,-3-2 0-16,-23-1 0 16,1 0 8-16,7 0 1 15,-15 0 4-15,5 1-12 16,7-1 8-16,-3 0 4 15,-4 0 2-15,1 0-5 16,0 0 4-16,2 0-8 0,-2 0 4 16,2-2-2-16,-3-1-7 15,-2 1-1-15,-2-3 0 16,-1 5 0-16,-4-5 0 16,1 2 0-16,-5-1 0 15,-5-1 0-15,-1-1 2 16,-6 2 12-16,0-3 4 15,-4 1 2-15,1-1-7 16,-2-1-1-16,0-1 0 16,-3-2 0-16,0 2 3 15,1-5-6-15,0 0 0 16,0 0-3-16,0 0-5 16,-2 1 0-16,0 1 5 0,-3 1-5 15,-1 0 0 1,-3 0 6-16,-3 1-7 0,1-2 1 15,-2 2 5-15,-2-4-4 16,1-1 4-16,-1-2-6 16,-1 0 1-16,2-2 0 15,-3-1 5-15,0-1-4 16,-2 2-2-16,-2-3 1 16,-2 3 5-16,-2-4 1 15,0 1 2-15,0-2-8 16,-8-2 2-16,-2 2 3 15,-2-2-6-15,-3 1 0 16,0 1 0-16,-1-1 1 16,-4 4 0-16,2 1-1 15,-2 3 0-15,-5 0 0 16,2 1 0-16,-4 2 0 0,0 1-1 16,-1 1 1-16,-2-3 0 15,2 1 0-15,-2 0 0 16,0-4 0-16,2 1 0 15,1-1 0-15,2-1 0 16,2 1 1-16,1 0-1 16,-1 1 0-16,2 0 1 15,2 0 4-15,0 3-4 16,-2 1-2-16,1 0 1 0,-2 1-1 16,0 0 0-1,-1 1 1-15,-1 0-1 0,0 2 1 16,-2 1 0-16,2-2 0 15,-2 1 1-15,-4 1-1 16,0-2 1-16,-1 2-1 16,-3-3 0-16,0 3-1 15,-2-1 0-15,-3 1 0 16,0 2 1-16,-2-3-1 16,-1 2 1-16,0-1 0 15,0 2 0-15,2 0-1 16,-3 1 1-16,3 2 1 15,-2 0-1-15,-1 0 0 16,-2 0 0-16,2 2 1 16,-4-1-2-16,-2 0 2 0,0 2-1 15,-5-3 0 1,-1 3 0-16,-3-2 0 0,-5 1 1 16,-1-1-1-16,-3 1 1 15,-3 0-1-15,3-1 0 16,0 2-1-16,5 0 1 15,1 0 0-15,1 0 0 16,4 0 0-16,-2 0-1 16,-3 0 1-16,-2 0 1 15,-4 0 0-15,-2 3-1 16,-1 0 1-16,0 0-1 16,0 0-1-16,-2 2 1 15,1 0 0-15,-2-1 0 16,0-1 0-16,-11 2 0 15,-14 1 0-15,-14-3 1 0,-3 2-1 16,10-2-1-16,11 0 1 16,22-2 0-16,13 0 0 15,10-1 0-15,2 2 1 16,-6-1-1-16,-10 1 0 16,-7-1 0-16,-3-1 0 15,-10 0 0-15,6 0 0 16,0 0 0-16,-1 0 1 15,13 0-1-15,-10 0-1 16,8 0 1-16,6 0 0 16,6 0 0-16,4 0 0 15,5 0 0-15,-1 0 0 16,3 0 0-16,-5-3 1 16,1-1 0-16,-4 2-1 15,-3-3 0-15,-4 2 0 0,1 1 0 16,-1 0-1-16,-3 1 0 15,0-1 1-15,1 2-1 16,-4-1-5-16,3 0-1 16,-2-1 7-16,-1 1-9 15,1-1 3-15,3 2 5 16,3 0 1-16,2-2-1 16,5 2 0-16,0 0 0 15,0-5 1-15,2 1 1 16,0-2-1-16,-1 1 0 0,0-2 0 15,3 0-1 1,-5 1 1-16,-3 0-7 0,1 1-1 16,-2-1 7-16,-3 0 1 15,3-2-1-15,-1 1 0 16,1-2 0-16,-1 1 0 16,-1-1 0-16,2 1 0 15,0 2-6-15,-1-1 5 16,2 1 1-16,0 1 1 15,1 0 0-15,2 0-1 16,0-1 1-16,8 3 0 16,-2-4-1-16,1 2 1 15,-1 1 0-15,0 0 1 16,-2-3 0-16,1 2 0 0,7-4 0 16,0 1-1-16,-1-1 0 15,-1-2 1-15,-2 0-2 16,-2 3 0-16,3-3 0 15,2 5 0-15,3-3-1 16,4 2 1-16,-1 2 1 16,1-2 0-16,-3 4 0 15,0 0-1-15,-1 0 1 16,1 2-1-16,-5-1 1 16,-1 2 0-16,-5 0 0 15,-4 0 6-15,-6 0-6 16,-5 3 0-16,-1 3 0 15,-15 2 0-15,7-1 1 16,-4 3 0-16,5-1-1 0,11-2 1 16,-1-2-1-16,6 1 1 15,6 0-1-15,8-1 0 16,5-1-1-16,7 2-1 16,2-1 1-16,3-1 1 15,0 1-1-15,-1 3 1 16,-1 0-1-16,-1 1 0 15,-1 3 1-15,3 0 0 16,-2 2-1-16,2-1 1 16,0 2 0-16,-1-1-1 15,-1 2 0-15,-3 0 1 16,0 0 0-16,-3 1-1 16,-2 0 1-16,-5 2 0 15,1 1-1-15,-3 1 1 16,-1-1-1-16,2 1 1 15,2 0 1-15,-1 0-1 0,5-2 0 16,-1 2 1-16,4-1-1 16,3-2 0-16,2 0 0 15,3 2 1-15,0-1-1 16,6-1 6-16,0-2-6 16,5 1-5-16,0 0 4 15,2-1 0-15,3 1 0 16,-2 0 1-16,2 1-1 15,1 1 0-15,-1-2 0 16,1-2 1-16,1 0-1 16,0 1 1-16,0-4 0 0,0 2-1 15,-1 0 1-15,3 0 0 16,-3 2 0-16,1-2-1 16,2 2 1-16,-3 0 0 15,5 2 0-15,1-1 0 16,1-2 0-16,0 3-2 15,0 0-7-15,0 1 9 16,0-1 0-16,3 1 0 16,4 1 0-16,-1-3 0 15,0 0 0-15,2-1 0 16,3 0 0-16,0 1 1 16,1 0 1-16,4-1 5 15,2 2-6-15,-2-1 5 0,5 1-5 16,-2 0 8-16,4-4-1 15,-1 0-7-15,-1-4 5 16,0-2 1-16,0 1-6 16,1-4 10-16,-1 1-10 15,3-3 5-15,-1 0-5 16,0 2 9-16,1-2-2 16,-1-2-7-16,1 2 1 15,-2-1 4-15,-5-2-5 16,2 0-1-16,-7 3 0 15,-2-3 1-15,-4 0-1 16,-6 0 0-16,3 0 0 16,-3 3-16-16,0-1-35 0,0 4-49 15,0 12-157 1,-3-1-81-16,-10-2-1148 0</inkml:trace>
  <inkml:trace contextRef="#ctx0" brushRef="#br0" timeOffset="26247.2823">4833 6828 730 0,'0'0'218'0,"0"0"14"15,0 0-48-15,0 0-14 16,0 0-34-16,0 0-3 16,-22-6-22-16,14 5-8 15,1 1-22-15,-4 0-20 16,1 0 13-16,-8 0-18 15,0 0-26-15,-6 0-5 16,-3 3-1-16,-4 7-2 0,0 1-6 16,-1 2-5-1,2 1 4-15,4 2-2 0,0 0 2 16,3 1-6 0,2 1 0-16,1 4-2 0,-2-1-1 15,4 3 2 1,0 1-6-16,1 1 6 0,0 2-1 15,2-3-5-15,4 2 4 16,2-1-6-16,2 3 6 16,0 3 2-16,5 2-2 15,1 2 1-15,1 1 6 16,0-1 2-16,0 0 0 16,0 2 2-16,6-1-16 15,5-1 11-15,1 0-3 16,5 3 4-16,-1 0 1 0,5 1-7 15,0 0 5 1,3 1-11-16,4 0 0 0,1-4 11 16,0 0-11-16,1-4 7 15,2-5-8-15,-1-3 0 16,0-3 1-16,1-5 0 16,-1-3 0-16,-1-4 0 15,-2-3 5-15,-2-4-6 16,2-1 2-16,-3-2-1 15,2 0 5-15,-2 0 2 16,5-10-2-16,0 1 0 16,-2-3 0-16,5 0-6 15,-3 0 2-15,-1-1 4 16,-3 1 0-16,1-1 4 0,-5 1-4 16,-4 0 3-16,-1 1 0 15,-3 0 12-15,0-1-6 16,-1-4 7-16,-2 1-2 15,1-4-8-15,-2-2-1 16,-4-1-2-16,1-5-7 16,-2-2 4-16,-2-1 3 15,-3-4-3-15,0-2-6 16,0 1 9-16,0 1-9 16,0 2 1-16,0 0 0 15,-3 4 0-15,-6-1-1 16,3 1 0-16,-5-4 1 15,2-1 0-15,1-4 5 0,-5-3-5 16,5-1 0-16,-1 2 0 16,1 3 0-16,-3 2 0 15,0 3 0-15,-2 4-1 16,3 1 8-16,-3 4-8 16,0-1 2-16,-1 2 4 15,-2 1-5-15,1-1 0 16,-1 1 6-16,1 2-5 15,-3 0 4-15,6 0-5 16,-4 2 0-16,-1 2 0 16,4-3 0-16,-4 5 0 15,-2-2 0-15,3 1 1 16,-2 1-1-16,-2 0 0 0,4 1-1 16,-2 2 0-1,3 2 0-15,0 1 0 0,0 3 0 16,1 2-1-16,1 1 0 15,-4 0 0-15,1 4-1 16,-3 9-25-16,-3 5-18 16,-1 3-26-16,-10 19-50 15,5-7-128-15,4-4-397 0</inkml:trace>
  <inkml:trace contextRef="#ctx0" brushRef="#br0" timeOffset="35568.3321">3619 11355 504 0,'0'0'615'0,"0"0"-463"15,0 0-1-15,0 0-71 16,0 0-46-16,0 0 35 0,22-3 12 16,-4-2-15-16,8-3 32 15,11-1 12-15,7-3 0 16,5-3-22-16,7 1-32 15,-4-3-23-15,-1 2-8 16,-5 4-11-16,-7-3-2 16,-8 3 3-16,-7 0 1 15,-6-1 8-15,-6-1-5 16,-3-4 14-16,0-7 0 16,-5-2-13-16,-1-7-8 15,-3-2-1-15,0-1-5 16,0-3-5-16,0 0 0 15,-6 0 0-15,-4 3 5 0,3 2-6 16,-2 3 1-16,2 2 0 16,-3 2-1-16,1 1 3 15,-2 4-3-15,1-1 1 16,0 1 0-16,-2 1-1 16,0 2 1-16,1 1 0 15,-2 1-1-15,-3-2 1 16,-1 2 0-16,1 0-1 15,-4 2 1-15,1 0 6 16,1 0 2-16,-1 1 0 16,1 1-7-16,0 1 10 15,2 2 10-15,1 0-13 16,0 3 0-16,1 0-2 16,1 3-1-16,-2 0-6 0,3 4 0 15,-4 0 0-15,5 0 1 16,-5 0 0-16,-1 5-1 15,-2 7 1-15,-3 1-1 16,-1 3 0-16,-1 2 0 16,-1 1 0-16,-2 5 0 15,0-2 1-15,1-1-1 16,1 1-1-16,2-2 1 16,2-1 0-16,6-2 0 15,0-3 0-15,3 0-1 16,2 1 0-16,-1-2 0 15,2 4 1-15,-5 0-1 16,6 2 1-16,-1 2 0 0,0-1-1 16,3-1 1-16,0 1 0 15,3 2 0-15,0-3-1 16,3 1-5-16,0 0 5 16,0-1 0-16,0-1 0 15,3 2 0-15,0 0 0 16,5-2 0-16,2 2 0 15,-1-1 0-15,1-1 0 16,2-1 1-16,2-1 0 16,0 1 1-16,0-3 5 15,4 4-5-15,0-3 5 16,1-1 0-16,1 0-5 0,-1 0 6 16,2-3 1-1,-3-2-1-15,3-1 2 0,-1-4 3 16,0-3 6-16,-1-1-2 15,-1 0 15-15,2 0-2 16,-3-4-10-16,-3-1-4 16,-1-1-3-16,-4-1-2 15,-4 1 2-15,2 1-4 16,-5 0-7-16,2 1 0 16,-1 2 1-16,-3 2-2 15,0 0 0-15,0 0 0 16,0 0-82-16,-3 27-124 15,-10 1-155-15,-5 6-401 0</inkml:trace>
  <inkml:trace contextRef="#ctx0" brushRef="#br0" timeOffset="37916.7152">7058 11698 945 0,'0'0'120'16,"0"0"-90"-16,0 0 27 16,0 0 67-16,0 0-6 15,-101-59 4-15,74 53-31 16,-1 3-35-16,-4 3 0 16,-2 0 3-16,0 0 1 15,-3 9-13-15,-1 6-5 16,-2 3 1-16,4 3-15 15,-2 4-3-15,0 0 6 0,2 3-1 16,0 1-7 0,4 2 5-16,0 4-4 0,5 3-9 15,4 1 1 1,2 4 3-16,10 0 2 16,5 3-1-16,3-1 6 0,3 2-1 15,0-1-16-15,2 2 5 16,8 1 1-16,4 0-14 15,2-2 10-15,3-2 0 16,1-2 1-16,4-7 5 16,1-2 12-16,3-7-5 15,4-5 4-15,2-1 9 0,2-8-4 16,2-1 4 0,3-5-11-16,1-5 12 15,-2-2-17-15,2 0 3 0,-2 0 7 16,2-2-5-16,-3-7-1 15,-2-1-4-15,-1 0-5 16,-2-5-2-16,-1 0 5 16,-2-1 2-16,-1-2-4 15,-1-2 5-15,-1 0-9 16,-1 1-1-16,-2-3 0 16,-1-2 2-16,-1-1-4 15,-3-4 1-15,0-2 4 16,0-8-14-16,-5-2 6 15,-6-1 2-15,-2-1-9 16,-7 0 1-16,0-1 1 0,-8 0-2 16,-9 1 0-16,-5-1 1 15,-2 0-1-15,-1 4 0 16,-1 0 0-16,-1 3 0 16,-1 3 1-16,0 2-1 15,-1 1 0-15,3 3 6 16,0 0-5-16,0 4-1 15,3 4 0-15,-1 1 1 16,0 5-2-16,-1 1 1 16,-2 6 0-16,-1 0-1 15,-5 5 0-15,-1 2-5 16,-2 0-4-16,-2 9-22 16,0 7-31-16,1 5-26 15,-19 18-71-15,13-3-106 16,-3-3-364-16</inkml:trace>
  <inkml:trace contextRef="#ctx0" brushRef="#br0" timeOffset="41499.5866">7981 10858 1191 0,'0'0'318'0,"0"0"-75"0,-43-98 25 15,26 70-64-15,6 11-65 16,-1 16-26-16,-3 2-53 16,0 28-51-16,-6 16 8 15,-2 12 15-15,-1 5-19 16,3 2-2-16,0-6-3 15,3-3-7-15,5-6 0 16,2-10-1-16,4-11 0 16,5-10 0-16,2-8 0 15,0-10-1-15,0 0 1 16,12-17 0-16,2-3 2 0,3-4-1 16,2 0 7-1,1 11-8-15,0 5-9 0,1 8 0 16,0 0-3-16,5 17 11 15,1 6 0-15,3 1 1 16,0 1 0-16,1 1-8 16,-1-4 7-16,-3-3-84 15,9-9-65-15,-10-5-151 16,-6-5-291-16</inkml:trace>
  <inkml:trace contextRef="#ctx0" brushRef="#br0" timeOffset="42566.1112">8164 10865 1139 0,'0'0'278'0,"0"0"-99"15,0 0-108-15,0 0-30 16,0 0 21-16,0 0 43 16,0 0-17-16,24 45-14 15,-9-32-38-15,6-5-13 16,1-1-7-16,0-6-2 15,0-1-3-15,-2 0 0 16,-1-11 0-16,-5-7-3 16,-4 0 2-16,-1-5 24 15,-8 3 10-15,-1 0 8 16,0 3 3-16,-4 5 3 16,-5 5 9-16,-6 7-8 0,0 0-25 15,-4 6-19-15,0 12-9 16,2 4 2-16,1 6-1 15,8-1-5-15,5 4 0 16,3-4-2-16,5-2 0 16,17-4-58-16,6-5-55 15,8-8-19-15,3-8 3 16,0 0-85-16,-5-10-68 16,-10-8 68-16,-9-4 114 15,-8 0 100-15,-5 0 130 16,-2 3 52-16,0 4 20 15,0 7-4-15,0 4-54 16,-6 4-54-16,0 0-57 0,-3 9-15 16,-3 8-3-1,0 5-1-15,-1 3 1 0,2 1-6 16,4-1-8-16,1-2 0 16,2-3-1-16,4-5 1 15,0-6-1-15,0-6-6 16,14-3-5-16,-2 0 11 15,6-15 12-15,0-2 0 16,4 0-5-16,-1-4-4 16,-1 4 7-16,-1 3 10 15,-3 3 11-15,-5 4 3 16,-4 3-4-16,-1 4-13 0,1 0-17 16,1 0 0-1,4 11 1-15,6 2-1 0,3-1 0 16,3 0-1-16,3-1-25 15,1-5-66-15,2-6 1 16,-3 0-35-16,-2-4-31 16,-8-12 3-16,-4-1 91 15,-7-2 42-15,-5 1 21 16,-1 2 55-16,0 2 89 16,-6 3-26-16,-5 5-9 15,-3 2-36-15,-4 4-10 16,0 0-30-16,-2 9-2 15,1 7-3-15,0 4 4 16,4-1-6-16,5 2-9 16,5 0-8-16,5-3-8 0,0-5-1 15,6-4 0-15,10-8 0 16,3-1-9-16,4-7 2 16,1-14-20-16,-3-7 2 15,-1-6 10-15,-7-5 7 16,-4-4 7-16,-6-3-5 15,-3-3 6-15,0 3 1 16,0 6 13-16,0 13 35 16,-2 7 13-16,-1 12 8 15,2 8-29-15,-2 0-37 16,1 8-4-16,-3 14-5 16,5 5 5-16,0 7 1 15,0 1 0-15,0 1-1 0,0 0-40 16,13 2-154-16,2-9-131 15,3-12-598-15</inkml:trace>
  <inkml:trace contextRef="#ctx0" brushRef="#br0" timeOffset="42846.8807">9303 10611 1827 0,'0'0'468'16,"0"0"-245"-16,0 0-62 0,0 0-75 15,0 0 8-15,0 74 17 16,0-36-36-16,0 3-17 16,0 5-9-16,0-3-31 15,2 1-7-15,-1-5 1 16,0-7-7-16,1-6-5 15,0-8-54-15,-2-8-62 16,0-10-56-16,0 0-103 16,0-11-250-16</inkml:trace>
  <inkml:trace contextRef="#ctx0" brushRef="#br0" timeOffset="43012.0431">9082 10824 1458 0,'0'0'571'0,"0"0"-380"0,0 0-65 16,90-22 3-16,-31 6-59 15,7 3-46-15,24-6-24 16,-20 3-207-16,-7 1-768 0</inkml:trace>
  <inkml:trace contextRef="#ctx0" brushRef="#br0" timeOffset="43466.9068">10007 10657 1207 0,'0'0'405'0,"0"0"87"16,0 0-278-16,0 0 1 0,0 0-72 15,0 0-58-15,0 0-46 16,-12 7-32-16,9 23 19 16,-2 14 29-16,0 11-7 15,1 5 4-15,0 4-2 16,3-4-15-16,1-4-14 16,0-8-9-16,0-8-10 15,3-10 7-15,5-9-9 16,3-11-1-16,3-7-46 15,4-3-44-15,7-14-27 16,12-34-128-16,-6 5-322 16,-5-1-927-16</inkml:trace>
  <inkml:trace contextRef="#ctx0" brushRef="#br0" timeOffset="44105.6338">9851 10918 1207 0,'0'0'391'15,"0"0"-211"-15,0 0-104 16,0 0-8-16,152-9-42 16,-72 2-5-16,-5-1-21 15,-9 3-12-15,-22-1-48 16,-2 1-21-16,-3-2-19 16,-17 1 47-16,-11 1 53 15,-11-2 121-15,0 4 4 16,-15 2 18-16,-9 1-50 15,-6 0-28-15,-3 4 26 0,-3 8 22 16,1 6-2 0,2 4-20-16,3 1-22 0,8 1-25 15,5 1-23-15,10-1-3 16,7-3-12-16,0-1-5 16,16-6-1-16,7-5-8 15,7-6-22-15,1-3-6 16,3 0-25-16,-8-9-16 15,-3-7 29-15,-5 0 17 16,-9 1 22-16,-4 2 2 16,-4 3 7-16,-1 3 20 15,0 3 21-15,0 3 4 16,0 1-15-16,0 0-11 0,-3 0-19 16,2 1-1-1,1 10 0-15,0-1 0 0,0 3-11 16,6 0 5-1,13-3 6-15,5-3 1 0,4-5 1 16,3-2 0-16,-1 0 7 16,0-4-7-16,-5-6 1 15,-5 1-1-15,-5-1 6 16,-6 4-1-16,-3 2 29 16,-5 4 12-16,2 0-15 15,-1 0-32-15,5 16 0 16,0 4 1-16,1 4 11 15,0 2-10-15,2-1 10 0,-6-3-12 16,-1-8-6 0,-3-8-115-16,0-4-116 0,-4-2-355 15</inkml:trace>
  <inkml:trace contextRef="#ctx0" brushRef="#br0" timeOffset="44243.8029">10494 10657 993 0,'0'0'220'0,"0"0"-101"16,0 0-86-16,0 0-33 15,81 27-27-15,-54-17-616 0</inkml:trace>
  <inkml:trace contextRef="#ctx0" brushRef="#br0" timeOffset="44458.9835">10740 10629 1528 0,'0'0'537'0,"0"0"-301"16,0 0-69-16,0 0-52 16,0 0 40-16,4 98-28 15,12-46-33-15,10 19-30 16,7 15-30-16,-2 14-16 15,-8 0-18-15,-19-14-73 16,-4-28-200-16,-13-24-1066 0</inkml:trace>
  <inkml:trace contextRef="#ctx0" brushRef="#br0" timeOffset="47969.7089">3847 13009 1174 0,'0'0'275'16,"0"0"-61"-16,0 0-39 15,0 0-97-15,0 0-11 16,0 0 64-16,-12 104-35 16,9-58-36-16,3 2-18 15,0-1-19-15,0-4-8 16,0-1-14-16,0-2 0 15,3-6-1-15,5-4-63 0,4-4-142 16,2-11-185-16,-3-10-453 16</inkml:trace>
  <inkml:trace contextRef="#ctx0" brushRef="#br0" timeOffset="48273.4892">4103 13026 1386 0,'0'0'358'0,"0"0"-147"16,0 0-154-16,0 0 50 15,-14 86 47-15,11-46-33 16,3 4-47-16,7-4-17 0,11-3 1 16,6-8-11-1,0-5-11-15,1-7-2 0,1-10-14 16,-3-5-5-16,-2-2 0 15,-3-16 9-15,0-12-7 16,-7-12-9-16,-5-7-7 16,-6-9 0-16,0 3-1 15,-14 3-16-15,-7 14 1 16,-7 14-39-16,-30 34-50 16,7 18-141-16,-4 13-408 0</inkml:trace>
  <inkml:trace contextRef="#ctx0" brushRef="#br0" timeOffset="50015.0606">3352 14292 669 0,'0'0'347'0,"0"0"-142"16,0 0 40-16,0 0-12 15,0 0-39-15,0 0-85 16,-49-22-57-16,34 34-22 15,-3 0-8-15,4 1 32 16,4 0 4-16,6 0-20 16,4-2-24-16,0 3-2 15,6 0 14-15,13 3 5 0,7 2-13 16,9 1 0 0,4 2-5-16,2 1 3 0,-2 1-7 15,-6 1-1 1,-9-1 7-16,-10 2-6 0,-9 1-9 15,-5 0 9-15,-7 2 3 16,-15 0-2-16,-8-1 1 16,-7-3-4-16,-5-2-7 15,-6-6-9-15,4-11-52 16,-6-16-71-16,13-19-246 16,7-8-685-16</inkml:trace>
  <inkml:trace contextRef="#ctx0" brushRef="#br0" timeOffset="50173.7539">3341 14198 411 0,'0'0'974'16,"0"0"-864"-16,127-51-47 15,-18 17-4-15,-8 4-59 16,-13 4-125-16</inkml:trace>
  <inkml:trace contextRef="#ctx0" brushRef="#br0" timeOffset="50685.203">4432 14420 1883 0,'0'0'346'16,"0"0"-251"-16,0 0-54 15,0 0-24-15,0 0 1 16,0 0-1-16,0 0 12 16,-6 94-13-16,6-55-6 0,0-3-10 15,3-7-5-15,16-5-96 16,-1-12-228-1,-3-12-548-15</inkml:trace>
  <inkml:trace contextRef="#ctx0" brushRef="#br0" timeOffset="51049.5728">4887 13805 1431 0,'0'0'230'16,"0"0"-113"-16,0 0 70 0,0 0-31 15,0 0-35-15,-51 80-37 16,49-63-10-16,2-3-1 16,0-4-9-16,5 0-5 15,13-2-10-15,7 3-8 16,8-1-6-16,10 2 0 15,4 2-4-15,0 1-16 16,-5 5-5-16,-9 0-9 16,-8 3 8-16,-13-1-9 15,-12 2 1-15,0 1 6 0,-15 1-7 16,-14 0 0 0,-1-4-8-16,-8-5-38 0,-6-7-51 15,-22-10-119 1,11-6-317-16,5-14-819 0</inkml:trace>
  <inkml:trace contextRef="#ctx0" brushRef="#br0" timeOffset="51205.8653">4930 13761 1868 0,'0'0'247'16,"122"-88"-144"-16,-1 24-15 15,12-8-88-15,-23 18-27 16,-35 7-1066-16</inkml:trace>
  <inkml:trace contextRef="#ctx0" brushRef="#br0" timeOffset="54164.9278">4135 14773 1106 0,'0'0'208'16,"0"0"-39"-16,0 0 21 0,0 0-9 15,0 0-41 1,-99 7-31-16,74 18-30 0,0 11-10 15,2 9 3-15,5 8-15 16,10 2-5-16,6 2-9 16,2-5 3-16,6-5-11 15,13-4-9-15,4-4-7 16,1-6 0-16,4-3-1 16,2-7-1-16,-3-7-10 15,-3-5-1-15,-5-5 2 16,-6-5-7-16,1-1 8 15,-5-5 1-15,1-15 4 16,0-7-13-16,-5-5 5 16,-2-3-5-16,-3 2-1 15,0 5-13-15,-10 6-11 16,-4 6 5-16,-5 7-16 16,-2 8-20-16,-3 1-72 0,-3 17-79 15,5 4-277-15,10-1-204 16</inkml:trace>
  <inkml:trace contextRef="#ctx0" brushRef="#br0" timeOffset="55530.6832">4506 15212 918 0,'0'0'520'0,"0"0"-312"16,0 0 67-16,0 0-48 15,0 0-60-15,0 0-45 16,0 0-44-16,0 1-35 15,-1 7-26-15,-1 4-16 16,2 7 8-16,-1 5 21 16,-1 3-12-16,2 2-12 15,0-3-5-15,0-1-1 0,0-8-55 16,3-8-119-16,8-7-216 16,-2-2-450-16</inkml:trace>
  <inkml:trace contextRef="#ctx0" brushRef="#br0" timeOffset="56209.7464">4866 14634 1007 0,'0'0'201'16,"0"0"-17"-16,0 0 19 15,0 0-47-15,0 0 6 16,0 0-6-16,0 0-25 16,-3-41-38-16,0 39-15 0,3 0-9 15,0 2-16-15,0 0-26 16,0 0-27-16,0 15-16 16,0 10 6-16,0 8 10 15,6 4 1-15,-3 3 1 16,1-2 12-16,-4-3-8 15,2-3-4-15,-2-4-1 16,1-8-1-16,2-4 1 16,0-6 0-16,0-3 0 15,2-4-1-15,7-2-1 16,3-1 1-16,7 0 1 16,8-4 0-16,4-10 0 15,5-3-1-15,-5-5-7 0,0 0-15 16,-7-2 3-16,-9 0 5 15,-6-2 7-15,-6 0 7 16,-6 2 6-16,0 2-6 16,0 3 10-16,0 8 20 15,0 4 13-15,0 5 6 16,0 2-15-16,0 2-34 16,0 18-1-16,6 12-4 15,9 12 5-15,3 9 1 16,4 6 1-16,5 4-1 15,0-1-1-15,6 20-113 16,-5-18-182-16,-11-9-568 0</inkml:trace>
  <inkml:trace contextRef="#ctx0" brushRef="#br0" timeOffset="58146.0058">5753 13000 971 0,'0'0'161'16,"0"0"-29"-16,0 0-5 15,0 0-60-15,0 0-28 16,-88 22 19-16,46-5 12 0,-9 1 10 16,-6 1 1-1,-6 3 15-15,-4-2-28 0,-7 2-18 16,-9 5-14-16,-18 8-11 15,-10 7 0-15,-5 5-6 16,5-4-9-16,9-2 2 16,6-3 3-16,-2-4-14 15,-2 2 5-15,0-1-4 16,1 1 6-16,-5 3 12 16,0 2-6-16,-2 2 1 15,-3 6-10-15,-7 4-5 16,-1 2 0-16,-2 0 0 15,7-3 13-15,6-6-1 0,21-5 13 16,18-10-7 0,18-3 0-16,4 0 0 0,-4 6-7 15,-6 9-2-15,2 6-3 16,6 7-5-16,2 13-1 16,2 17 0-16,4 19 1 15,3 6-1-15,9 1 0 16,11-8-1-16,10-11 1 15,6 0-1-15,16-6 1 16,17-6 0-16,6-11 1 16,4-17 7-16,27 3 5 15,29-3 3-15,23-3 11 16,29-4-12-16,13-24-5 16,-3-19-8-16,6-3 8 0,9-18-1 15,3-13 13 1,-2-10 9-16,-1-7-1 0,-1-5 10 15,-7-3-16-15,-5-2-5 16,-9 4-1-16,-13 1-6 16,-11 3 9-16,-15 4-6 15,-29 4 7-15,-21 5 2 16,-19 4-7-16,5-17 4 16,13-22 2-16,13-23 0 15,8-14-7-15,-14 7-10 16,-15 20 2-16,-21 25-8 15,-10 14 8-15,-10 3-8 16,1-6-1-16,-2-7 1 0,-4-18 0 16,-10-13 1-1,-24-23 1-15,-19-7-2 0,-14 3 1 16,3 22 1-16,7 28-1 16,8 18 0-16,-4 6 9 15,-5-2-9-15,-25-8-1 16,-24-3 2-16,-25 6-2 15,-14 14 0-15,-9 20-1 16,-4 10-4-16,-9 24 3 16,-21 16 1-16,-13 12-5 15,-9 11-2-15,9 10-13 16,21 2-28-16,26 0-57 16,50-22-123-16,35-17-531 0</inkml:trace>
  <inkml:trace contextRef="#ctx0" brushRef="#br0" timeOffset="60752.3357">8594 11808 416 0,'0'0'114'16,"0"0"-62"-16,0 0 43 0,0 0 25 15,0 0-32 1,0 0 13-16,4-37-15 0,-4 31-14 15,0 2 12-15,-2-2 3 16,-5 2 3-16,4 0-10 16,-2 0 8-16,1 1-27 15,-1 0-21-15,1 1 2 16,0-1 0-16,2 1-14 16,-2-1 1-16,2 2-4 15,-1-2-6-15,0 2-1 16,0-2-4-16,0 2 3 15,0-1-9-15,3 1 3 16,-2 1-4-16,-1-1 5 0,1 1-12 16,0 0 2-1,-2-2 6-15,-1 0 1 0,1 0 0 16,-2-1 0-16,0 0 7 16,-3 2 3-16,3-1-5 15,-2 1-3-15,1-1-1 16,1 2 0-16,-3 0-1 15,0 0 6-15,0 0-14 16,0 0 7-16,0 0 6 16,-1 0 5-16,-4 0 1 15,1 0-6-15,-3 0-6 16,-4 0 2-16,4 5 12 16,-2-2 0-16,0 1-8 15,2 0-1-15,1 0-3 16,0 1-2-16,1-1 1 0,1 0-1 15,-3 2-2-15,2 1 2 16,-2 2-2-16,-1 1-5 16,2 2 5-16,-1 0 0 15,2 0-4-15,2 2-1 16,-1 0 0-16,0 1 0 16,2 3 1-16,-2-1 8 15,-2 2 4-15,1 1-4 16,-2-1 5-16,1 4-3 15,-2 1 4-15,3 1-3 16,-2 1 7-16,5 1-13 16,0 2 3-16,3 1 5 0,5 3-4 15,1-1 1-15,2 2-1 16,0 0 3-16,0 1-8 16,5 0 1-16,6-1-1 15,0 1-4-15,1-1 7 16,1 1-8-16,5 1 0 15,-1-1 6-15,2 0-6 16,0-3 5-16,2-2 4 16,-3 0-9-16,3-3 6 15,-2-1-6-15,1-2 0 16,-1-2 11-16,2 0 2 16,0-5-3-16,-3-3 1 15,6-1-1-15,-2-4 2 16,3-1-5-16,-3-4-1 0,9 1 2 15,-1-5 2-15,0 0 3 16,2 0 0-16,-2 0-5 16,-2 0 1-16,1 0-1 15,-2-3-3-15,-2-3 0 16,0 1-4-16,-1-4 5 16,-1-2 1-16,2-2-1 15,0-3-1-15,0-2 3 16,-1-2-9-16,0-4 7 15,2-2 5-15,-3-6-4 16,1-2-2-16,-4-3 0 16,-1 0-6-16,-3-3 1 15,-2 2 5-15,-3 1-5 0,-1-1-1 16,-7 1 5-16,1 1-4 16,-2 2 4-16,-2-1-4 15,0-2 0-15,0 2 0 16,-6-3 7-16,-4-1-8 15,0 0 0-15,-3 1-1 16,-2-1 1-16,0 2 0 16,-2 0 1-16,1 4 0 15,-3 2-1-15,0 1 0 16,-1 3 0-16,-2 3 0 16,1 1 1-16,0 4-1 0,-2 2 1 15,1 3-1-15,0 3 0 16,-1 6 0-1,-3 2 0-15,-6 3 0 0,-4 0 0 16,-5 13-1-16,-1 3-20 16,3-1-27-16,8 0-50 15,16 5-52-15,12-4-174 16,3-8-531-16</inkml:trace>
  <inkml:trace contextRef="#ctx0" brushRef="#br0" timeOffset="61909.2611">10130 11696 960 0,'0'0'118'15,"0"0"-84"-15,0 0 50 16,0 0 69-16,0 0-27 15,-84-48 2-15,66 40-23 16,-4 3 8-16,-2 0-27 16,-4 5 14-16,-5 0-23 15,-3 0-7-15,-3 5-13 0,-4 10-13 16,3 3 7-16,-1 3-17 16,1 4-6-16,4 0-3 15,4 1-3-15,2 6-1 16,3 0 4-16,6 5 4 15,2 2 0-15,6 3 1 16,3 1-2-16,3 4 5 16,7 1-5-16,0 1-5 15,0 4-1-15,0-2-9 16,9 4 8-16,5-4-10 16,2 2-11-16,1-3 11 15,4 0-1-15,0 0-9 16,2-1 11-16,3-3-4 15,0-3-2-15,0-2 7 16,-1-4-4-16,1-4 3 16,1-5 3-16,3-7-2 0,0-2 4 15,3-5 2-15,3-3-1 16,2-2-9-16,0-2 3 16,2-4 0-16,3-3-5 15,-1 0 8-15,0 0-9 16,1-5 0-16,-2-5 5 15,-1 0-1-15,3-4 1 16,-6-1-10-16,-1-5 8 16,-2-5-8-16,-3-4 8 15,-2-3-3-15,-2-4-4 16,-5-5-1-16,-3 0 10 0,-6 1-11 16,-3-3 1-1,0 2 0-15,-6 2 1 0,-2-2-1 16,-2 1 5-16,0-2-5 15,0 0 6-15,-2-3-5 16,-4-2-1-16,-2 2 0 16,0 2 0-16,-1 3-1 15,0 0-1-15,-1 5 1 16,-3 0 7-16,1 0-1 16,-5 2-6-16,-2-2 9 15,-4 0-4-15,-1 2-4 16,-3 0 3-16,-2 0-4 0,-3 3 0 15,-1 1 1 1,-3 7-1-16,-5 3 0 0,-2 6-1 16,-8 4-1-16,-1 8 1 15,-1 1 0-15,0 3 1 16,-1 15-9-16,2 8-49 16,-7 19-51-16,11-5-113 15,6-4-491-15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04:20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5291 5678 1227 0,'0'0'306'0,"0"0"-136"16,0 0 86-16,0 0-15 15,0 0-72-15,-13-58-61 16,13 64-77-16,0 19-31 15,0 15 0-15,1 12 17 0,8 9-3 16,-2 6-5-16,1-1-8 16,-2 1-1-16,4-6-18 15,-1-1-107-15,-1-17-156 16,-4-20-527-16</inkml:trace>
  <inkml:trace contextRef="#ctx0" brushRef="#br0" timeOffset="217.3031">5258 5465 1420 0,'0'0'177'15,"0"0"-81"-15,0 0 50 16,0 0-15-16,100-56-55 0,-61 56-16 16,-2 11-11-16,-1 13-24 15,-12 8-17-15,-11 6-7 16,-13 2 0-16,0 6 5 15,-22-5-6-15,-8-2-45 16,-13 5-150-16,7-15-125 16,7-10-561-16</inkml:trace>
  <inkml:trace contextRef="#ctx0" brushRef="#br0" timeOffset="774.9915">5572 5600 1375 0,'0'0'305'0,"0"0"-27"16,0 0-123-16,0 0-37 15,123-9-54-15,-72 25-8 16,0 9-10-16,-5 4-24 16,-7 3-11-16,-14 4-11 15,-16-2 1-15,-9-3 4 16,-6-3-5-16,-16-5-12 15,-7-6 0-15,5-8-10 16,2-9 0-16,7 0 4 16,8-15-3-16,7-11-39 15,0-5-4-15,14-2 36 0,9-3 9 16,4 2 12 0,1 4-1-16,-1 5 7 0,-2 4 1 15,-4 4 0-15,-4 5 29 16,-6 5 16-16,-3 2 0 15,-6 5-6-15,0 0-36 16,-2 9 6-16,0 10-6 16,0 6 23-16,0 6 10 15,2 2-8-15,4 0-4 16,6-4-2-16,3-5-6 16,4-7-7-16,5-8 6 15,0-9 1-15,2 0 5 16,-1-19-4-16,-5-5-6 15,-6-8-11-15,-8-5-12 16,-6-2-21-16,0-1 8 0,-12 2 10 16,-9 6-4-1,-3 10-17-15,2 10-2 0,1 12-14 16,6 0-40-16,9 24-111 16,6 0-111-16,0-3-307 0</inkml:trace>
  <inkml:trace contextRef="#ctx0" brushRef="#br0" timeOffset="1201.3324">6295 5412 1400 0,'0'0'195'0,"0"0"-152"0,0 0 29 16,0 0 61-1,-2 104 4-15,10-61-55 0,4 2-51 16,0 0-15-16,3-6-7 16,-4-6-9-16,-3-9-24 15,-4-9-35-15,-2-10 36 16,-2-5 23-16,3-7 82 16,-3-13-11-16,3-3 6 15,4-1-6-15,2 3 1 0,-1 5-11 16,6 8-9-1,2 5-31-15,0 3-20 16,0 3 0-16,2 14-1 0,-6-1 6 16,-4 4-6-1,-4-2-1-15,-4 3 1 0,-4-5 1 16,-15-2 23-16,-6-3 9 16,-6-4 5-16,0-4-17 15,-4-3-6-15,2 0-14 16,5-3-1-16,6-4-47 15,14-5-90-15,5 5-105 16,3 0-390-16</inkml:trace>
  <inkml:trace contextRef="#ctx0" brushRef="#br0" timeOffset="1382.1963">6635 5713 1667 0,'0'0'376'0,"0"0"-72"16,0 0-92-16,0 0-66 16,0 0-74-16,0 0-47 15,0 0-25-15,1 0-34 16,4 0-187-16,-2 2-399 0</inkml:trace>
  <inkml:trace contextRef="#ctx0" brushRef="#br0" timeOffset="2266.5486">7504 5545 1154 0,'0'0'306'16,"0"0"54"-16,0 0-113 16,-31-75-74-16,9 58-34 15,-7 9-29-15,-7 8-24 16,-5 0-44-16,-5 19-14 15,-2 9 9-15,8 8-7 16,4 3-12-16,9-2-17 0,16 0 8 16,11-5-9-1,11-8-1-15,25-8-43 0,28-10 3 16,7-6-11 0,6-10-54-16,0-16-26 0,-17-6-10 15,-5-6-1-15,-15-4 13 16,-15-1 81-16,-14-1 36 15,-5 4 13-15,-6 3 0 16,0 5 41-16,0 6 44 16,0 6-3-16,0 1-13 15,6 6-10-15,4 4-19 16,2 5-15-16,3 4-7 16,2 4-5-16,3 21 2 15,0 20 10-15,4 25 52 16,-2 27 38-16,-4 10-16 0,-8 2-27 15,-7-8-7 1,-3-9-20-16,0-6-21 0,0-16-12 16,2-19-6-16,0-18-4 15,2-14-1-15,-1-4-1 16,3-3 0-16,-2-10-24 16,2-2-2-16,1-22 5 15,0-17-7-15,0-13-14 16,-7-7 18-16,0-1 12 15,-4 6 2-15,-13 10 10 16,-10 13 0-16,-2 12 0 16,-6 9-1-16,1 6-6 15,6 4-11-15,14 0-18 0,14 0-129 16,56 0-221-16,8 0-112 16,10-3-635-16</inkml:trace>
  <inkml:trace contextRef="#ctx0" brushRef="#br0" timeOffset="2643.4363">8574 5325 1899 0,'0'0'303'15,"0"0"-35"-15,0 0-142 16,0 0-86-16,0 0-40 15,-10 75 41-15,10-22-7 16,0 5-13-16,4 2-11 0,-1 1-8 16,-3-3 4-16,0-7-1 15,0-8-5-15,0-11-1 16,0-15-20-16,0-11-8 16,0-6 7-16,10-20 16 15,8-8 6-15,-1-5 0 16,1 5 2-16,2 5 5 15,-3 12-6-15,1 8-1 16,1 3-2-16,7 7 2 16,4 10 0-16,5 4 10 15,0 1-8-15,3 0-2 16,-5-5-22-16,7-5-144 16,-8-7-158-16,-7-5-617 0</inkml:trace>
  <inkml:trace contextRef="#ctx0" brushRef="#br0" timeOffset="3663.3398">9026 5596 1209 0,'0'0'211'0,"0"0"-169"16,0 0 57-16,0 0 98 15,0 0-38-15,0 0-49 16,104 50-42-16,-71-47-37 15,0-3-15-15,-3 0-3 0,-3-12-3 16,-7-5 2-16,-7-1 0 16,-5-5 23-16,-6 1 35 15,-2 0-9-15,-2 3 20 16,-11 4 1-16,2 8 20 16,-3 4-49-16,0 3-18 15,-4 4-21-15,-1 14-8 16,-2 9-6-16,2 7 5 15,4 4-5-15,7 1-1 16,8 0 0-16,0-5-5 16,20-5 0-16,11-10-22 15,9-9-36-15,5-10-8 16,2 0-27-16,-5-15 13 16,-6-9 47-16,-10-6 28 15,-10-3 11-15,-9 2 44 0,-4 3 32 16,-3 7 25-16,0 6-2 15,0 8-26-15,-1 5-28 16,-7 2-25-16,-3 8-14 16,-3 8-6-16,-2 7 0 15,2 3 0-15,1-1 0 16,7-3-1-16,4-3 0 16,2-5-9-16,0-5-2 15,17-6 5-15,3-3 7 16,8 0 4-16,3-14 2 15,2-1 0-15,-2-1 6 16,-1 2-11-16,-5 2-1 0,-4 5 9 16,-6 3-9-16,0 4-10 15,-3 0 3-15,4 1-2 16,1 12 8-16,5-1 0 16,3 2 1-16,7-1-27 15,4-4-6-15,5-6-52 16,1-3-25-16,0-3 13 15,-8-14 34-15,-7-4 18 16,-11-2 29-16,-10-1 16 16,-6 3 28-16,0 1 52 15,0 7 15-15,-4 5 4 16,-4 5-24-16,-2 3-31 16,-1 3-32-16,-5 16-12 15,-2 5 0-15,2 5 0 16,2 0-1-16,8 0-1 0,4-6-8 15,2-5 8-15,0-8-10 16,10-8-20-16,9-2-3 16,1-14 35-16,1-14 0 15,0-10-19-15,-4-7 1 16,-5-19 16-16,-9-20 2 16,-3 6 11-16,0 7 14 15,0 17 21-15,0 25 23 16,0 7 37-16,-2 8-17 15,-2 11-32-15,0 3-57 16,-2 25 0-16,0 14 0 0,1 25 16 16,5 23-8-1,0-2 8-15,3-9-5 0,8-12-4 16,-1-18 2 0,1 1-9-16,-2 1-13 0,19-6-65 15,0-14-134-15,1-15-583 16</inkml:trace>
  <inkml:trace contextRef="#ctx0" brushRef="#br0" timeOffset="4061.2115">12930 5867 195 0,'0'0'0'0</inkml:trace>
  <inkml:trace contextRef="#ctx0" brushRef="#br0" timeOffset="4167.194">12930 5867 1627 0,'0'0'373'0,"0"0"-195"15,17 33-109-15,-8-33-28 16,6 0-27-16,12 0-13 16,6 0 7-16,5 0-8 15,10 0-34-15,-11 0-227 0,-13 0-292 16</inkml:trace>
  <inkml:trace contextRef="#ctx0" brushRef="#br0" timeOffset="4318.363">12888 6043 1235 0,'0'0'325'16,"0"0"-2"-16,0 0-115 16,0 0-15-16,0 0-60 15,0 0-67-15,126-5-41 16,-21-5-25-16,4-2 0 15,-23 0-270-15,-26 0-839 0</inkml:trace>
  <inkml:trace contextRef="#ctx0" brushRef="#br0" timeOffset="4933.1359">15892 5218 1345 0,'0'0'322'15,"0"0"75"-15,0 0-146 16,0 0-65-16,0 0-52 15,0 0-64-15,0 0-46 16,-70 11-13-16,20 21 5 16,-22 14 8-16,-20 6-9 15,3-4-6-15,10-9-8 16,13-11 13-16,22-13-13 16,9-4-1-16,7-3 0 0,16-8 1 15,12-8 0-15,9-17-1 16,21-8-27-16,11-2 26 15,4 1-8-15,1 7 9 16,-3 10 20-16,-2 10 1 16,-4 7-2-16,-3 5 2 15,2 17 10-15,1 7-8 16,5 7-8-16,-2 3-6 16,1 4-8-16,0-2-1 15,-2-4 0-15,0-4-72 16,18-11-111-16,-8-7-168 15,-9-15-491-15</inkml:trace>
  <inkml:trace contextRef="#ctx0" brushRef="#br0" timeOffset="5135.6525">16194 5350 1857 0,'0'0'492'0,"0"0"-259"16,0 0-114-16,0 0-50 15,0 0 35-15,5 86 28 16,2-43-28-16,1 6-45 16,1-3-37-16,-2 0-20 15,1-3-2-15,0-2-3 16,6-4-141-16,-1-11-129 16,-4-14-834-16</inkml:trace>
  <inkml:trace contextRef="#ctx0" brushRef="#br0" timeOffset="9478.9275">19392 4370 1506 0,'0'0'516'0,"0"0"-286"15,0 0-142-15,0 0-62 16,0 0-26-16,0 0-68 16,0 0-270-16,-13 0-919 0</inkml:trace>
  <inkml:trace contextRef="#ctx0" brushRef="#br0" timeOffset="10008.6046">20031 4012 876 0,'0'0'755'16,"0"0"-468"-16,0 0-80 0,0 0-130 16,0 0-54-16,-84 47 22 15,56-4 14-15,-1 6-15 16,4 5-17-16,3-4-11 15,5 0-14-15,1-6-1 16,4-7-1-16,5-11-6 16,5-10-39-16,2-13-12 15,0-3 29-15,9-17 22 16,10-11 5-16,4-6 1 16,2-2 0-16,0 5 21 15,2 8-5-15,-4 7 6 16,1 12-1-16,-1 4-3 15,1 8 7-15,0 13 0 16,3 7-7-16,2 5 0 0,-1 1-17 16,6-2 7-16,3-2-8 15,1-7-57-15,20-13-103 16,-10-10-342-16,-5 0-812 0</inkml:trace>
  <inkml:trace contextRef="#ctx0" brushRef="#br0" timeOffset="11023.6533">20478 4238 1122 0,'0'0'196'16,"0"0"-112"-16,0 0 44 16,0 0-24-16,0 0-15 0,-6 73-8 15,17-61-24 1,5-3-22-16,2-5-9 0,3-4-10 15,0 0-1 1,-5-11 3-16,-1-3 10 0,-6-5 40 16,-7-1 0-16,-2 1 10 15,0-2-20-15,-5 2-21 16,-11 5-8-16,4 7 39 16,-6 7-16-16,-2 0-34 15,-3 15-10-15,-4 10 7 16,3 5-2-16,4 4-6 15,7 2-6-15,10 0-1 16,3 1 0-16,22-10-10 16,14-5-60-16,12-9 21 15,3-10 8-15,2-3-16 0,-7-11 9 16,-7-11 20-16,-10-4 28 16,-10-4 12-16,-7 1 57 15,-6 2 19-15,-4 4 2 16,-2 6 7-16,0 7-12 15,0 7-15-15,0 3-43 16,-5 2-20-16,-4 13-7 16,-4 9 0-16,1 5-1 15,-2 2 1-15,5-1 0 16,3-5-1-16,5-7 0 16,1-5 0-16,0-9-16 15,3-4 5-15,10 0 12 16,5-10 25-16,4-9-12 0,-1-3 2 15,2 1-14-15,-5 4 7 16,-5 4-8-16,-5 7-1 16,-1 4 0-16,-3 2-9 15,2 0-17-15,8 10 13 16,7 6 14-16,10 3-6 16,7 0-46-16,6-2-44 15,3-8-27-15,-1-4 21 16,-6-5 7-16,-10-2-17 15,-9-13 20-15,-11-7 48 16,-10-1 44-16,0-4 58 16,-4 1 32-16,-8 6 0 15,-2 3 12-15,4 9-7 16,-1 5-30-16,0 3-32 0,-2 7-32 16,-1 12 0-16,0 8-2 15,2 2 1-15,6 2 0 16,5-1-6-16,1-7 5 15,0-7-10-15,15-8-4 16,3-8-20-16,7-2 35 16,2-21 0-16,-2-10-10 15,-1-7 10-15,-6-12 7 16,-3-15-6-16,-5-21 14 16,-1 3 8-16,-2 9-2 15,0 15 13-15,-4 27 24 0,0 9 14 16,-3 9-17-16,0 16-53 15,-2 26-2-15,-16 34-9 16,3 26 9-16,8 10 0 16,7-13 0-16,7-25-8 15,16-22-68-15,9-9-42 16,22-2-39-16,34-12-68 16,-7-7-295-16,-9-6-553 0</inkml:trace>
  <inkml:trace contextRef="#ctx0" brushRef="#br0" timeOffset="11232.8198">21755 4187 1045 0,'0'0'376'16,"0"0"137"-16,0 0-275 16,0 0-59-16,0 0-60 15,-90-53-49-15,62 68-21 16,3 7-22-16,7 4-10 0,6 4-8 16,12 1-3-16,0 2-4 15,21 1 10-15,9 0 3 16,4 1 4-16,2-1-12 15,-5-1 1-15,-5-2-8 16,-13 0-6-16,-13-6-49 16,-51 1-88-16,-10-7-101 15,-15-5-579-15</inkml:trace>
  <inkml:trace contextRef="#ctx0" brushRef="#br0" timeOffset="11663.5173">18636 4643 1083 0,'0'0'182'0,"0"0"1"16,0 0-36-16,0 0 16 16,0 0-20-16,0 0-14 15,-70 73-36-15,70-55-18 16,6 3 5-16,42 4 1 0,59-1 15 16,94-7 20-16,72-2-11 15,63-7-22-15,39 1-25 16,2-1-4-16,10 5 1 15,-14-1-20-15,-34 2-22 16,-47-1 13-16,-53-1-7 16,-51-4-4-16,-58-2 1 15,-50-3-2-15,-39-3-5 16,-34 3-9-16,-8-3-30 16,-57 2-27-16,-99 0-55 15,0 0-194-15,-14-2-540 0</inkml:trace>
  <inkml:trace contextRef="#ctx0" brushRef="#br0" timeOffset="13839.2642">19443 5378 1011 0,'0'0'739'0,"0"0"-523"16,0 0-63-16,0 0-114 15,0 0-27-15,0 0-12 0,0 0-179 16,3-3-222-16,5 3-442 16</inkml:trace>
  <inkml:trace contextRef="#ctx0" brushRef="#br0" timeOffset="14206.758">19649 5121 481 0,'0'0'1304'0,"0"0"-1032"16,0 0-123-16,0 0-111 15,0 0-16-15,0 0 55 16,-52 97-9-16,38-52-38 0,-2 3-12 16,5-1-8-16,1-3-8 15,4-5 5-15,2-8-5 16,4-9-2-16,0-12-14 15,0-10-11-15,9 0 25 16,8-15 7-16,4-7-5 16,2 1 5-16,2 1-6 15,-1 8 7-15,-2 5 7 16,-2 7 1-16,0 0 5 16,0 7 3-16,-2 12-8 15,1 3 0-15,-2 4-8 16,2 1-7-16,-1-3-1 15,0-2-55-15,9-9-112 16,-7-9-208-16,-1-4-641 0</inkml:trace>
  <inkml:trace contextRef="#ctx0" brushRef="#br0" timeOffset="15234.7772">20046 5349 1315 0,'0'0'197'0,"0"0"-134"16,0 0-18-16,0 0 55 16,0 0 9-16,0 0-27 15,0 0-31-15,10 71-14 16,2-65-1-16,1-3-8 16,1-3-9-16,2 0-3 15,-2-9 0-15,-1-7-1 0,-4-2 3 16,-3-2 23-16,-4-4 0 15,-2 2 18-15,0 5-13 16,0 2 17-16,-6 6 29 16,0 6-18-16,0 3-22 15,-5 0-28-15,-2 12-23 16,-2 7 0-16,-2 6 0 16,4 6-1-16,3-2-1 15,10 4 0-15,0-5-5 16,11-2-32-16,15-7-72 15,8-11-2-15,6-8 0 16,0 0-48-16,-2-12-99 16,-8-10 93-16,-6-4 75 15,-6 3 91-15,-9-1 37 0,-3 3 122 16,-5 9 22-16,1 1-36 16,-2 6-31-16,0 4-34 15,0 1-39-15,-6 4-23 16,-6 12-17-16,-5 4 1 15,2 3-2-15,-1 3 1 16,4-3 0-16,3-3-1 16,3-6 1-16,6-8-1 15,0-3-1-15,0-3 1 16,13-4 7-16,7-12 19 0,2-3-1 16,4-2-6-1,-1 0 3-15,-3 2-2 0,-4 5 8 16,-3 2 2-16,-6 7 4 15,-3 4-9-15,-3 1 0 16,0 0-20-16,2 3-5 16,3 12 0-16,3 2 1 15,4 1 0-15,0-1-1 16,5-3-16-16,-1-3-99 16,2-8-18-16,2-3-17 15,-2-5-80-15,-1-12-12 16,-3-6 82-16,-3 1 100 15,-4-3 60-15,-4 3 39 16,-4 2 120-16,-2 6 61 16,0 5-59-16,0 4-28 0,0 5-40 15,-2 0-52-15,-5 6-26 16,-6 11-13-16,0 5 12 16,-1 5 1-16,1 2-6 15,2-2 0-15,5-2-8 16,3-4 1-16,3-8 5 15,0-8-7-15,0-5-31 16,7-4 22-16,8-17 2 16,0-9-23-16,0-6 11 15,-3-4 10-15,-3-5 8 16,-3-2 1-16,-5 3 0 16,-1 10 5-16,0 9 41 15,0 13 27-15,0 12-40 16,-6 3-33-16,-6 19-1 0,0 12 0 15,1 5 1-15,2 5-1 16,7 1-6-16,2-5-77 16,27-6-109-16,6-11-199 15,1-11-182-15</inkml:trace>
  <inkml:trace contextRef="#ctx0" brushRef="#br0" timeOffset="15498.0373">20927 5311 1330 0,'0'0'283'16,"0"0"33"-16,0 0-129 0,-104 44-67 16,83-21-48-1,9 1-30-15,8-2-10 0,4-1-2 16,0-1 0-16,14-3-7 16,6 0-6-16,4-3-2 15,-1-2-14-15,-3 0-1 16,-7-2 4-16,-5-3-4 15,-8-2-19-15,0 0 7 16,-6-1 6-16,-16-1 0 16,-5 0-1-16,-2-3-15 15,-4 0-64-15,9-3-145 16,8-6-493-16</inkml:trace>
  <inkml:trace contextRef="#ctx0" brushRef="#br0" timeOffset="15731.609">21187 5294 1820 0,'0'0'326'16,"0"0"-65"-16,0 0-177 16,0 0-53-16,0 0 42 15,-14 79-2-15,13-43-17 16,-1 3-21-16,2-3-21 15,0-3-6-15,0-5-6 16,0-8-13-16,0-6-98 16,0-14-115-16,2 0-167 15,2-11-493-15</inkml:trace>
  <inkml:trace contextRef="#ctx0" brushRef="#br0" timeOffset="15877.4293">21081 5426 1460 0,'0'0'217'0,"0"0"-133"16,0 0-9-16,97 2-14 15,-2-2-61-15,-8 0-106 16,-7 0-670-16</inkml:trace>
  <inkml:trace contextRef="#ctx0" brushRef="#br0" timeOffset="16166.3568">21770 5308 1862 0,'0'0'316'0,"0"0"29"16,0 0-190-16,0 0-64 15,0 0-54-15,0 0-30 16,0 0-5-16,3 47 19 15,-2-7 10-15,-1 9 5 16,0 6-12-16,0 0-3 16,-3 1-11-16,2-6-4 15,1-10-4-15,0-7-2 16,0-12-8-16,12-10-32 0,9-10-33 16,7-1-44-16,15-28-121 15,-5-3-230-15,-10-1-486 0</inkml:trace>
  <inkml:trace contextRef="#ctx0" brushRef="#br0" timeOffset="16774.8744">21682 5458 1410 0,'0'0'148'0,"0"0"-110"15,91 7 64-15,-29-5-22 16,9 1-59-16,6-3-21 15,-17 0-25-15,1 0 10 0,-16 0 4 16,-14-3-8-16,-15-5 19 16,-13-1 59-16,-3 1 69 15,-14 0 33-15,-9 3-74 16,-4 4-19-16,-3 1 6 16,2 1 21-16,0 14-12 15,1 5-16-15,1 2-22 16,6 3-17-16,3-2-12 15,8 2-5-15,5-3-8 16,4-3-3-16,7-6-8 16,13-6-13-16,5-7-29 15,5 0-8-15,0-8-45 16,-3-11 28-16,-5-4 23 0,-8-5 27 16,-4 3 17-1,-6 3 8-15,-2 6 21 0,-2 4 46 16,0 9 4-16,0 1-18 15,0 2-33-15,0 0-20 16,0 5-12-16,0 6 11 16,0 2-5-16,0-1-1 15,9 1-1-15,8-4 1 16,3-2 7-16,2-4-1 16,2-3-5-16,-3 0 5 15,0 0 1-15,-5-4 0 16,-4-2 9-16,-4 4 10 15,-3 0 37-15,-1 2 1 16,-2 0-39-16,5 11-17 0,-1 7 9 16,0 2-1-1,5 1 0-15,-3 0-8 0,-3-4-1 16,-1-5-25-16,-2-12-130 16,-2 0-162-16,0-14-497 0</inkml:trace>
  <inkml:trace contextRef="#ctx0" brushRef="#br0" timeOffset="16911.5151">22265 5240 1242 0,'0'0'479'15,"0"0"-263"-15,0 0-37 16,0 0-161-16,0 0-18 16,0 0-38-16,0 0-27 0,97 59-219 15,-64-40-925-15</inkml:trace>
  <inkml:trace contextRef="#ctx0" brushRef="#br0" timeOffset="17097.645">22492 5257 1796 0,'0'0'259'0,"0"0"-125"15,0 0-77-15,0 0 70 16,-8 85-28-16,8-42-16 15,0 3-39-15,4 1-28 16,7-4-16-16,10 4-79 0,0-12-219 16,1-14-669-16</inkml:trace>
  <inkml:trace contextRef="#ctx0" brushRef="#br0" timeOffset="17359.8107">22830 5361 1719 0,'0'0'294'16,"0"0"-67"-16,-85 21-102 16,55 1-16-16,7 5-41 15,7 1-5-15,8-1-10 16,8 0-10-16,0-5-2 16,19 2 5-16,9-4-6 15,8 1-8-15,5 2-16 16,-1 0-4-16,-4-1-9 0,-14 2-2 15,-13 0-1-15,-12 1-7 16,-58 4-13-16,-70 3-8 16,-96-6-56-16,12-7-243 15,-7-16-1409-15</inkml:trace>
  <inkml:trace contextRef="#ctx0" brushRef="#br0" timeOffset="40482.3395">12030 7173 1119 0,'0'0'140'0,"86"-24"-51"16,14 2 47-16,65-12 31 15,43-6 17-15,37-5-30 16,22-1-25-16,9 4-20 15,21 0-29-15,17 0-3 16,8-1 3-16,6 0-11 16,-8 0-31-16,-13-4-23 15,-18 2-1-15,-23-2-7 16,-30 5-6-16,-29 4-1 16,-33 9 2-16,-38 6-1 0,-41 6-1 15,-38 6 1-15,-24 3-1 16,-19 2 0-16,-2-1 12 15,-1-1-11-15,-3-1-1 16,-5-3-64-16,-3-2-95 16,0-11-81-16,-8 2-450 15,-6 1-374-15</inkml:trace>
  <inkml:trace contextRef="#ctx0" brushRef="#br0" timeOffset="40791.0649">16453 6042 1160 0,'0'0'370'16,"0"0"-267"-16,0 0 21 0,0 0 17 15,117-31 24-15,-12 26-28 16,34 2-67-16,13 1-24 16,-5 2-3-16,-35 0-11 15,-43 0-8-15,-22 6-9 16,-15 1-14-16,-4 0 7 15,-7 5-7-15,-8 3-1 16,-13 7 1-16,-20 4 17 16,-39 13 48-16,-30 7-4 15,-2-6-35-15,10-4-8 16,14-10-2-16,25-2-17 16,5-3 0-16,3 4-49 15,13 1-140-15,10-6-201 0,8-10-480 0</inkml:trace>
  <inkml:trace contextRef="#ctx0" brushRef="#br0" timeOffset="46604.1296">6131 8561 392 0,'0'0'212'0,"0"0"-52"16,0 0-43-16,0 0-19 16,0 0-17-16,0 0 4 15,-8 0-15-15,8-4 23 16,0 4 7-16,0 0-23 0,0-1-11 15,0 1-9-15,0 0-12 16,0 0-14-16,0 0-12 16,0 0-6-16,1-2-1 15,10 2 26-15,8-1 25 16,7-1 1-16,5-1 5 16,7 2-18-16,5-1-6 15,2 2-8-15,2 0-6 16,1 0 0-16,0 0 0 15,-5 0-12-15,-3 0 2 16,-7 2-6-16,-5-1-7 16,-6 1 1-16,1-2 5 15,-5 0 9-15,3 0 2 0,-2 0 7 16,1-5-9 0,-2 0 0-16,1-2 2 0,2 0-10 15,0-2 1-15,3 0-9 16,-1-2 4-16,1 0-2 15,0 0-3-15,2-3 0 16,-1 0 2-16,5-3 6 16,-2-3-5-16,0-2 4 15,-1-1-1-15,-4-1-5 16,-1 0 4-16,-4 0-10 16,-4 0 22-16,-3-2-10 15,-3-3-1-15,-2-3 6 0,-3 1-17 16,-2-2 7-16,-1 0-7 15,0 1 6-15,0 2-6 16,-6 1 0-16,-4 2 5 16,-3 0 0-16,-1 1-4 15,-4-2 4-15,0 2-6 16,-1-3-2-16,1 1 2 16,-2 0 1-16,0-2 0 15,0 0 5-15,1 3-6 16,0 0 0-16,2 4 0 15,-1 5 1-15,0 0 0 16,1 2 10-16,-1 2-9 16,-1 1 4-16,0 0-6 15,-2 3 9-15,2 1-1 16,-5 1-7-16,2 1-1 0,-1 2 8 16,-4 2-8-16,-1 2-1 15,-2-1 0-15,-1 2 1 16,1 0 1-16,0 0-1 15,-1 2 0-15,1 3 0 16,1 4 0-16,1 1-3 16,0-1 2-16,3 3 1 15,-2 0 0-15,2 1-1 16,2 3-3-16,1-2 4 16,1-1 0-16,4 3 0 15,1-2 1-15,1 2-1 16,-3 1 0-16,2 0 0 15,2 0 0-15,1-1-1 0,-2 4 1 16,0-3 0 0,1 5 0-16,3 0 0 0,-2 1-1 15,2 2 0-15,2 0 1 16,3 0-1-16,0 3 1 16,5 0 0-16,-2 3-2 15,3 2 2-15,0 0-4 16,0 1 4-16,0 3 1 15,0-1 0-15,-2 2 1 16,2-1-1-16,-1-1 7 16,-1 0 2-16,1-2-2 15,-1 0 1-15,0-5-2 16,1-2-1-16,1-2 2 0,0-4-7 16,0-3 0-16,0-1-1 15,8 0 1-15,2 0-1 16,6 0 0-16,5 1 1 15,2-1 0-15,2 0 8 16,2-4 0-16,0-2-3 16,-2-2 3-16,0-5 6 15,-2-1-5-15,-1-3 5 16,-2 0 6-16,-1 0-12 16,-3 0-1-16,-2-6-7 15,-4 1 9-15,-4 2-8 16,-1 1 5-16,-2 1-5 0,-2-1 4 15,-1 2-6-15,0 0-9 16,0 0-48-16,6 0-61 16,0 0-120-16,-2-1-461 15</inkml:trace>
  <inkml:trace contextRef="#ctx0" brushRef="#br0" timeOffset="49121.8033">19768 9755 117 0,'0'0'382'0,"0"0"-96"15,0 0-13-15,0 0-4 0,0 0-4 16,0 0-11-16,14 2-39 16,41-2-13-16,52-7 4 15,74-8-44-15,47-5-37 16,24 1-37-16,7-3 17 16,-18 7-26-16,-4 0-12 15,-12 5-17-15,-19-2-13 16,-29 2-17-16,-33 0-14 15,-41 1 3-15,-36 0-4 16,-30 3-5-16,-20 4-18 16,-9 0-51-16,-8 2-37 15,-65 0-51-15,-13 10-132 16,-20 3-388-16</inkml:trace>
  <inkml:trace contextRef="#ctx0" brushRef="#br0" timeOffset="49548.4256">20440 10000 2097 0,'0'0'242'0,"0"0"-217"16,0 0-14-16,0 0-5 15,0 0 68-15,0 101-7 0,0-62-39 16,-4 3-4-16,-6-2 1 16,3-4-11-16,-3-4-6 15,3-11-6-15,0-4 8 16,4-14-4-16,1-3 6 16,2-17 15-16,0-19-9 15,2-13-11-15,15-6-5 16,9-1-1-16,2 6 6 15,5 13 11-15,-2 13 17 16,-1 11-10-16,-2 9 3 16,-5 4-13-16,-1 7 0 15,-2 13 0-15,-5 3-6 16,-2 4-8-16,-4 1 8 16,-1 0-1-16,-2 0-8 15,-1-1-57-15,0 5-67 0,-2-10-173 16,-2-6-493-16</inkml:trace>
  <inkml:trace contextRef="#ctx0" brushRef="#br0" timeOffset="49998.6831">20669 10023 1324 0,'0'0'283'0,"0"0"-12"15,0 0-52-15,0 0-57 16,0 0-51-16,0 0-52 16,-110-19-22-16,64 49 29 15,1 8 2-15,5 5-1 16,10 2-4-16,12-4-10 15,15-5-8-15,3-3-10 16,18-4 12-16,15-3-17 16,13-1 20-16,7-1-7 15,7 0-4-15,-2 0-18 16,-5 1-8-16,-10-2-4 16,-14 2 0-16,-13-1-7 0,-15 3 5 15,-1 0 14 1,-28 2 21-16,-16 0-4 0,-23 2-5 15,-24-4-11-15,4-8-11 16,7-7-5-16,15-11-6 16,16-1-27-16,1-15-74 15,-8-44-53-15,19 2-82 16,15-5-459-16</inkml:trace>
  <inkml:trace contextRef="#ctx0" brushRef="#br0" timeOffset="50172.9265">20767 10031 1991 0,'0'0'298'0,"0"0"-91"0,90-28-106 16,-36 19-49-16,10 1-34 16,7 5-18-16,4 3-67 15,26 0-159-15,-21 2-386 16,-15 3-776-16</inkml:trace>
  <inkml:trace contextRef="#ctx0" brushRef="#br0" timeOffset="50459.5699">21426 9997 1743 0,'0'0'314'16,"-87"39"-7"-16,36-8-91 15,-4 5-27-15,13 7-74 0,8 1-33 16,14 5-28-16,14 0-9 15,6 2-11-15,12-4-8 16,20-5-13-16,10-10-5 16,11-12 5-16,12-16 10 15,4-4-11-15,3-24-11 16,1-16 8-16,0-22 3 16,-10-24-12-16,-27-24 0 15,-24 8-1-15,-15 24-5 16,-60 20-14-16,-56 37-11 15,-63 16-20-15,-76 5-76 16,37 17-203-16,9 4-1367 0</inkml:trace>
  <inkml:trace contextRef="#ctx0" brushRef="#br0" timeOffset="54330.9797">20299 8855 1348 0,'0'0'244'15,"0"0"-3"-15,0 0-27 16,0 0-64-16,0 0-84 16,0 0-30-16,64-48-8 15,-52 76-10-15,-7 9 10 16,-5 5 18-16,0 5 7 16,-18-2 11-16,-7-2-24 0,-7 0-17 15,-2-7-14 1,-2-2 1-16,0-6-8 0,5-7 5 15,2-9-5 1,9-12 8-16,5 0 5 0,6-22 2 16,6-5-7-16,3-2 3 15,3 2 8-15,16 8-15 16,8 9 6-16,4 6-1 16,6 4-1-16,4 0 5 15,2 7-15-15,-1 7 0 16,1 3 1-16,-1 0-1 15,1 0-20-15,21 0-86 16,-13-1-158-16,-5-7-422 0</inkml:trace>
  <inkml:trace contextRef="#ctx0" brushRef="#br0" timeOffset="54807.8719">20838 8746 1597 0,'0'0'313'16,"0"0"-46"-16,0 0-102 15,0 0-13-15,0 0-44 16,0 0-59-16,0 0-38 16,-8-3-11-16,-7 31 19 15,-3 9 36-15,-7 3-10 0,0 5-15 16,-2-3-9-16,2-3-11 15,1-3-4-15,10-6-6 16,5-2 0-16,8-9 0 16,1-2-6-16,7-4 0 15,17-2 6-15,9-4-4 16,9-2 2-16,7-2-2 16,6-3-4-16,-4 0-22 15,-7-11-2-15,-8-2 6 16,-12-4 10-16,-9 0 15 15,-10 0 1-15,-2 0 1 16,-3 5 12-16,0 2 31 16,0 9 12-16,0 1-15 15,-5 11-26-15,-4 18-5 16,-2 14 21-16,0 23 4 0,3 25-17 16,7 14-11-16,1 3-4 15,2-8-3-15,11-24-94 16,-3-29-163-16,-4-16-896 0</inkml:trace>
  <inkml:trace contextRef="#ctx0" brushRef="#br0" timeOffset="57380.1101">13617 8869 576 0,'0'0'205'0,"0"0"-44"16,0 0-15-16,0 0 16 15,0 0 6-15,0 0-42 16,1-31-6-16,-1 24-23 16,0-3 7-16,0-2 41 15,-1 0-50-15,-7 0-42 16,-2-3 12-16,0 1-19 16,-6-1-4-16,-4 1 8 15,-4 0-7-15,-4 2-9 16,-5-1-12-16,-3 3-1 0,-1 1 6 15,-6 4-3 1,3 0-3-16,-3 0-1 0,-1 2-9 16,-1 1 1-1,-1 2-2-15,1 0-1 0,2 0 1 16,4 0 2-16,0 0-3 16,-3 5-1-16,4 2-1 15,-3 0-1-15,-3 3-5 16,1-2 5-16,-1 2-4 15,1 1-1-15,0 0 11 16,1 0-3-16,1 0-2 16,0 2-1-16,0-1 2 15,1 3-2-15,-1-1 0 16,3 0 0-16,0 2 0 16,4-2 0-16,3 1 1 15,1 1-1-15,2 1-5 0,0 0 0 16,-2 5 5-1,0 0-4-15,-1 3-1 16,-1 0 9-16,2 2-1 0,3 2-8 16,4-2-1-16,3 3 5 15,3 4-5-15,1 3 0 16,2 5 7-16,4 6 2 16,-1 5 0-16,8 3 2 15,0 3-10-15,3-2 14 16,0-2-6-16,0-1 3 15,6-5-6-15,10-2 0 16,1-2-4-16,5-5-1 16,4-1 6-16,4-3-6 15,7-4 8-15,2-3-7 0,6-3 4 16,5-4 0-16,2-3 3 16,8-4 3-16,4-3-2 15,4-2-1-15,1-3-8 16,1-2 0-16,-1-3 0 15,-1 1 8-15,-6-3-9 16,-3 0 1-16,-2 0-1 16,-3-10 1-16,1-6 5 15,-3-2 2-15,1-6 4 16,-3-1-3-16,0-3 1 16,0-4 2-16,-4 1 0 15,-3-1 7-15,-4-2-13 0,-5 1 8 16,-4-1-1-16,0-3-2 15,-3-1-2-15,-4-1 6 16,0 0-8-16,-5-3-6 16,1 0 8-16,-8 1-7 15,-1 2 8-15,-4 0 1 16,-1 3 1-16,-5-1-5 16,0 3 1-16,0-4-7 15,0 2 5-15,-6 1 0 16,-5-2-6-16,-2 0 0 15,-4 2 0-15,-2 2 0 16,-2 2 1-16,-4 0-1 16,-2 4 0-16,-1 2-1 15,-2 1 1-15,-2 3 0 16,-2 1-1-16,0 2-4 0,-1 2 5 16,1-1 0-16,-1 3 1 15,2 2-1-15,0-3 0 16,0 3 1-16,0 1-1 15,2 0 1-15,0 5-2 16,-1 1-4-16,1 4-4 16,-2 1-14-16,-3 0-37 15,-2 12-50-15,-12 21-14 16,7-5-118-16,7-2-481 0</inkml:trace>
  <inkml:trace contextRef="#ctx0" brushRef="#br0" timeOffset="64333.4556">17103 11980 446 0,'0'0'315'16,"0"0"-125"-16,0 0 11 16,0 0 80-16,0 0-57 15,-33-20 1-15,33 19-37 16,0-1-76-16,10-2-27 15,20-2-9-15,33-5 33 0,49-6-5 16,49-9-13 0,25-6-18-16,5 1-29 0,-15 2-1 15,-30 5-15-15,-10 2 4 16,-21 6-16-16,-27 4-6 16,-25 6-8-16,-25 1 5 15,-15 4-1-15,-5 0-6 16,-6 1-14-16,-4 0-56 15,-8 4-79-15,-38 20-105 16,-5-2-242-16,-11-1-1109 0</inkml:trace>
  <inkml:trace contextRef="#ctx0" brushRef="#br0" timeOffset="64925.8416">17723 12137 1295 0,'0'0'232'0,"0"0"-105"15,0 0 63-15,0 0 31 16,0 0-64-16,91-78-50 16,-56 67-37-16,3 4-26 15,0 5-7-15,-3 2-6 16,-3 0-19-16,-8 2-1 16,-10 8-11-16,-6 7-1 15,-8 3 1-15,0 6 2 16,-19 3 5-16,-5-1-6 15,-3-1 7-15,-1-4-1 16,10-6-7-16,1-5 2 16,10-7-1-16,4-3 7 15,3-2 4-15,0 0 4 16,0 0 14-16,1 0-3 16,11 0-8-16,6 0 8 0,6 1 3 15,4 3-3-15,2 5-2 16,1 2-4-16,-2 3-5 15,-7 3-7-15,-4 2-3 16,-9 2 0-16,-6-1 6 16,-3 4 6-16,-4-2 18 15,-20 0 6-15,-10 1 9 16,-11-2-6-16,-23-1-17 16,-26-4-22-16,-34-5-6 15,-21-1-18-15,-12-7-117 16,36-3-190-16,25 0-1406 0</inkml:trace>
  <inkml:trace contextRef="#ctx0" brushRef="#br0" timeOffset="70564.5718">17747 11201 684 0,'0'0'319'0,"0"0"-63"15,0 0-8-15,0 0-20 16,0 0 16-16,0 0-41 16,2-50-38-16,-4 45-21 0,-1 2-10 15,2 0-22-15,-2 0-5 16,3 3 2-16,0 0-13 16,0 0-20-16,-2 0-26 15,2 7-17-15,0 11-9 16,0 7 25-16,0 9-7 15,0 5-5-15,0 4 1 16,5 1 7-16,1 2-14 16,0-4-10-16,-1-1-9 15,1-3 0-15,-3-4-11 16,0-4 5-16,0-4-4 16,-3-8 7-16,2-5-9 15,-2-4 0-15,0-5-26 16,0-4-77-16,0-11-95 0,-11-11-103 15,-8-9-1038-15</inkml:trace>
  <inkml:trace contextRef="#ctx0" brushRef="#br0" timeOffset="71545.2735">19585 11834 1743 0,'0'0'364'0,"0"0"-145"15,0 0-37-15,0 0-45 16,0 0-37-16,0 0-37 16,94-17-29-16,-49 7-10 15,7 0-9-15,-3 1-9 16,-4 1-6-16,-9 5-5 16,-11 0-43-16,-9 2-60 0,-11 1-128 15,-5 0-225-15,0 0-327 16</inkml:trace>
  <inkml:trace contextRef="#ctx0" brushRef="#br0" timeOffset="71739.6304">19689 11990 1854 0,'0'0'343'16,"0"0"-138"-16,0 0-36 15,100-21-40-15,-55 9-60 16,-1 2-45-16,1 2-24 16,-1 2-21-16,15-4-101 15,-10 3-346-15,-7-5-942 0</inkml:trace>
  <inkml:trace contextRef="#ctx0" brushRef="#br0" timeOffset="73747.649">8672 11422 713 0,'0'0'249'0,"0"0"-71"16,0 0 74-16,0 0-10 16,-8-87-33-16,-3 65-10 15,-8 1-37-15,1 1-51 0,-9 0-12 16,0 0-11-16,-7 2-37 16,-7 1-7-16,-2 2-4 15,-6 1 20-15,-5 5-24 16,-2 1-14-16,-5 4-1 15,-2 1-3-15,0 2-3 16,2 1 4-16,1 0 4 16,2 0-4-16,3 0-8 15,-5 0 2-15,2 8-4 16,-2-2-2-16,-1 2 1 16,0 1 5-16,1 2-4 15,1-2-8-15,-1 1 9 16,2 3-4-16,0-1-4 0,6 2 5 15,-2 0-1-15,6 4 8 16,-1 1-8-16,4 2-5 16,1 5-1-16,4 4 9 15,3 4-8-15,1 6 8 16,2 5-3-16,7 8 4 16,3 5 4-16,8 1-6 15,9 3 10-15,5 1-4 16,2-1-1-16,6 0 4 15,15 1 4-15,3-4-8 16,7-2 1-16,5-2 2 16,7-7 11-16,8-1-1 15,18 1-1-15,19 1-11 16,23-1 4-16,9-5 1 16,-1-11 1-16,-5-10-7 0,-9-11-6 15,1-5-1-15,2-6 2 16,-3 0 4-16,0-8-12 15,-7-6 1-15,-7-6 1 16,-15 4-1-16,-19-1-1 16,-12 3 11-16,-6-2-10 15,3-4 0-15,4-4 8 16,3-4-7-16,-7-1 11 16,-5-4-7-16,0-1 2 15,-4-1-2-15,-3-3 3 16,-4-1 4-16,6-1 5 15,-6-1-4-15,-3-3 1 0,1 1-8 16,-5 3 5 0,-2 0-3-16,-4 5 2 0,-5 0-4 15,-1 1 1-15,-4-1-2 16,-1-2 1-16,-2-1 1 16,0-2-8-16,-3-1 1 15,-8 1 5-15,-3 0-5 16,-3 2 0-16,-4 4 0 15,-1 5 0-15,-3 0-1 16,-1 5 0-16,-9 0 1 16,3 2-1-16,-4 2 0 15,0 3 0-15,-1 0 0 16,3 3 0-16,-1 3 0 0,0 1-1 16,3 3-1-16,1 1 1 15,1 1 0-15,2 5 0 16,7 0-9-16,2 0 9 15,2 0-10-15,2 3-9 16,0 5-16-16,0 3-28 16,-1 3-35-16,-1 3-46 15,5 1-51-15,4-3-131 16,6-14-1002-16</inkml:trace>
  <inkml:trace contextRef="#ctx0" brushRef="#br0" timeOffset="74641.7793">20497 11405 1585 0,'0'0'286'0,"0"0"-34"0,0 0-69 15,0 0-23-15,0 0-36 16,0 0-71-16,-37 29-36 15,19 13 23-15,-1 11 17 16,5 7-14-16,4-1-15 16,9-3-4-16,1-9-9 15,5-11-6-15,11-11-8 16,4-9 6-16,4-13 2 16,0-3 6-16,3-8 3 15,-1-18-5-15,0-10-5 16,-5-20-7-16,-9-2 5 15,-10-7-6-15,-2 0-1 16,-16 11-8-16,-13 1 3 16,-8 14-4-16,1 12-13 15,3 18 0-15,11 9-31 16,7 7-70-16,15 36-64 16,7-3-117-16,15-4-633 0</inkml:trace>
  <inkml:trace contextRef="#ctx0" brushRef="#br0" timeOffset="74788.2236">20738 11543 477 0,'0'0'1541'0,"0"0"-1359"16,0 0-55-16,0 0-109 16,0 0-18-16,0 0-92 15,92-17-275-15,-52 11-1134 0</inkml:trace>
  <inkml:trace contextRef="#ctx0" brushRef="#br0" timeOffset="75189.4368">20974 11386 1894 0,'0'0'369'0,"0"0"-264"16,0 0-11-16,0 0-53 15,0 0 17-15,0 0-28 16,0 0-21-16,88-51-9 16,-80 63 0-16,-3 8 0 15,-5 1 1-15,0 4-1 16,0 1 0-16,-2 0 1 0,-5-4 0 16,1-2 0-16,1-6 1 15,4-1 10-15,1-4 8 16,0 5-5-16,3 0-1 15,13 5-5-15,2 4 4 16,4 3-4-16,2 2-3 16,-1-2-5-16,-7 0 0 15,-5-3 0-15,-10-2 1 16,-1-4 4-16,-10 3-5 16,-15-3 7-16,-10-5-8 15,-2-2 0-15,-2-6-16 0,6-4-64 16,14-13-79-16,11-7-190 15,8-10-1315-15</inkml:trace>
  <inkml:trace contextRef="#ctx0" brushRef="#br0" timeOffset="75568.7053">21407 11431 1854 0,'0'0'249'15,"0"0"-162"-15,0 0-21 16,117-16 11-16,-80 16 11 16,-6 4-42-16,-8 10-18 15,-13 3-13-15,-7 4-14 0,-3 2 16 16,-7 6 1-16,-11-1-5 16,-3 0-6-16,0-1 1 15,3-3-7-15,5-6 0 16,3-4 14-16,4-4 15 15,5-1 13-15,1-1-9 16,3 4 10-16,14 3 0 16,5 1-2-16,5 3-4 15,6 1-7-15,-5 0-3 16,-2 1-10-16,-7-2-7 16,-12 1-10-16,-7 1 8 15,-10-2-8-15,-40 3 0 16,-43-2 11-16,-65-6-12 0,11-5-121 15,1-9-371-15</inkml:trace>
  <inkml:trace contextRef="#ctx0" brushRef="#br0" timeOffset="84320.6386">18136 7345 310 0,'0'0'127'0,"0"0"6"15,0 0-46-15,0 0-9 16,0 0-11-16,0 0 0 15,-3 0 4-15,3 0 17 16,0 0-16-16,0 0 19 16,5 0 21-16,-4-5 2 15,1 3-31-15,-2-1-13 0,0 1 6 16,0-3 1 0,0 2-22-16,0 0 23 15,0-1 13-15,0-1-7 0,0 0-16 16,-5 1-6-16,-2-1-12 15,-5 1-7-15,-1 1-27 16,-7 2 3-16,-2 1-5 16,-4 0-4-16,-4 3 5 15,-2 5 1-15,-5 3 8 16,-1 1-8-16,2 2-1 16,1 0 6-16,2 0 1 15,1 2 0-15,6-1-1 16,-1 4-19-16,6 1 4 15,-1 1 3-15,2 4-9 16,-1 2 0-16,5-1 1 16,1 3 0-16,1-1 0 15,2-1 5-15,2-1-5 16,0-1-1-16,2-3 1 0,2 0 0 16,0 1 6-16,2 0-6 15,1 4 0-15,0-1 0 16,3 4 5-16,0-2 4 15,0 2-2-15,0 0 0 16,0 0 3-16,0 3-4 16,0 3-1-16,3-2 8 15,1 3-14-15,4 1 13 16,-1 0-5-16,4 2-1 0,-1-1 5 16,2 0-3-16,3 0-8 15,0-1 10-15,0-3-5 16,0-4 1-16,0 0 4 15,1-4-10-15,0 2 9 16,2-2 2-16,-3 1-6 16,1-3 4-16,0-1-4 15,0 0 2-15,-3-2-7 16,4-2 7-16,-4 2-7 16,1-2 5-16,4 0-6 15,-4 2 2-15,1 0-1 16,2 0-1-16,-2 0 2 15,-3-2-1-15,6 0 0 0,-1 0 1 16,0-1-2-16,5 0 2 16,3 1-2-16,4 2 2 15,1-2-1-15,1-2 7 16,-1-3-7-16,0-1 1 16,-2-2 8-16,2-1-4 15,0-2 0-15,-1-1 3 16,3-2 6-16,1-3-2 15,2 1-1-15,1-1-3 16,2-2 3-16,-2 0-3 16,1-1-7-16,0 2 4 15,0-2-5-15,1 0 9 16,3 0-8-16,0 0 5 16,5 0 1-16,-1 0-7 15,4-2 1-15,0 1-1 0,3-2 5 16,-1 2-5-16,-2-3 1 15,0 1-1-15,-2 3 0 16,-1-5 1-16,-3 3-1 16,3-5 5-16,-1 4-5 15,0-3 5-15,-3 0-5 16,1 1-1-16,-4-2 1 16,-2 2-1-16,-1-5 0 15,4 3 2-15,-3-4 4 16,2 0-6-16,-1 0 6 15,0-2-4-15,1-1 4 16,-2 2 1-16,1-3-5 16,-1 2 5-16,-4 2 1 0,-1 0-7 15,-2-2 10 1,0 2-4-16,0-4-1 0,1 1 6 16,-1 0-11-16,-2-2 0 15,2 0 13-15,-3 0 0 16,3-1-12-16,-3-2 4 15,1-1-5-15,2 1 5 16,-2 0-5-16,1 0-1 16,-2 2 0-16,-2-1 6 15,-1-1 6-15,-5 2-10 16,1-2 11-16,-3-1-1 16,-1 0-3-16,1-3 2 0,-2-2-10 15,0-1-1 1,-1-5 2-16,0-1 5 0,-3-2 0 15,-1-2-6-15,-1 0-1 16,-3 0 1-16,-3 2 5 16,-1-2 2-16,-2-1-7 15,0 0 7-15,-2 1 1 16,-11-3-2-16,-4 1-5 16,-3-1-1-16,-4 1 5 15,0 0-4-15,-5 1 4 16,-1 0 0-16,-2 2-6 15,-4-1 0-15,-1 0 1 16,-5 2-1-16,0-2 0 16,-3 5 0-16,-2-2-2 15,-3 3 1-15,-3 2 1 0,-2 3 0 16,-3 1-5-16,1 2-1 16,0 3 5-16,2 2 0 15,0 2 1-15,1 0 0 16,-1 1 2-16,5 0-2 15,-2 1 0-15,-1 1 4 16,-3-2-4-16,-4 4 0 16,-1-2-1-16,-2 1 0 15,0 1 1-15,-1 3 1 16,4 0-1-16,4 3 1 16,1-1 0-16,2 0 0 15,2 1-1-15,2 1 0 16,1 2 0-16,4 0 0 0,2 1-5 15,3 0 4-15,2 0-4 16,-2 1 4-16,0 8 1 16,-1 1 0-16,1 1-5 15,0 1 4-15,0-1 2 16,2-2-7-16,-1 2 12 16,2-2-4-16,1-2-2 15,3-2-1-15,3-1 1 16,4-1 5-16,7-1-4 15,3-2 4-15,5 1-4 16,3-1 0-16,2 0-1 16,0 0 0-16,-1 0 0 0,-1 1 0 15,-2 3-2 1,-2 1-7-16,-2 1 9 16,0-1 1-16,2 2-1 0,2 1-5 15,2 0 5-15,4 2-12 16,3 3-90-16,24 14-78 15,10-1-119-15,3-9-615 0</inkml:trace>
  <inkml:trace contextRef="#ctx0" brushRef="#br0" timeOffset="87755.1825">6660 9841 454 0,'0'0'173'0,"0"0"-4"16,0 0-17-16,0 0-2 0,0 0 27 15,0 0-18 1,0 0-41-16,-1-26-25 0,-7 17-16 16,-1 0 18-16,-3 1-13 15,-2-1-7-15,-6 1-5 16,-5 3-33-16,-4 0-11 16,-5 0 22-16,-3 1 0 15,-3 1-3-15,-1 2-10 16,-1 1-2-16,1 0-5 15,-1 0 18-15,2 0-18 16,-2 0-16-16,0 0 3 16,1 0 1-16,-3 0-15 15,2 3 17-15,-1 2 0 16,0 1-3-16,-2 0-9 16,3 5-6-16,-2-2 1 15,2 5 5-15,-2 0-4 0,-2 4 5 16,0 2-6-16,-3 1 4 15,0 1-4-15,4 2 4 16,0-2-4-16,5 1 0 16,4-3 0-16,2 2-1 15,2 0 0-15,7-3 0 16,1 2 1-16,4 1-1 16,4 3-1-16,0 3 1 15,1 4 0-15,6 5-2 16,-1 4 1-16,5 4-6 15,2 4 6-15,3 4 0 16,0 5 2-16,3 0 7 0,12 1 1 16,3-5-8-16,6-1 11 15,4-3 0-15,5-2 3 16,3 1 4-16,2-1 18 16,7-3-11-16,0-1-4 15,6-1-6-15,7-4 2 16,4 0 5-16,19 0-5 15,-8-5-8-15,4-3-3 16,0-4-1-16,-11-9 2 16,5 0 5-16,-2-6 4 15,-7-4-5-15,0-3 1 16,-1-4 2-16,-3-1 4 0,0 0-1 16,0 0-1-1,-4 0-5-15,-3-1 0 0,-5-4-2 16,-1 0-2-16,-2-1-7 15,-4 0 0-15,1-2 1 16,0-1 7-16,-1-2-3 16,0 1-5-16,-3-1 10 15,1 1-10-15,-5-1 10 16,0-2-4-16,-2-2-1 16,0-4 3-16,5-5 9 15,-2-5-5-15,2-2-4 16,-3-3 2-16,1-2-11 15,-3 2 2-15,-2-2 7 0,-4 2 1 16,-3 2 10 0,-6-2-1-16,-3 3 1 0,-3-3 4 15,-6-2-6-15,-3-1-6 16,0-5-2-16,0-1-4 16,0-4-5-16,0 0 10 15,-3 0-10-15,0 3 5 16,-4 2 0-16,1 1 0 15,-5 4-5-15,2-1 1 16,-4 3 10-16,1 2-2 16,-3 0 5-16,0 3 1 15,-3-2-15-15,0 2 10 16,-3 1-11-16,-1 1 0 16,-3 2 1-16,-2-1-1 15,-4 1 0-15,-4 2 0 0,-1 0 0 16,-1 3 0-1,1 1 0-15,-1 0 0 0,1 2 0 16,0 3 1-16,2-1-1 16,-2 3 0-16,2 0 0 15,1 4 6-15,-4-1-6 16,3 1 0-16,-4 3-1 16,1-1 0-16,2 2 1 15,0 2-1-15,2 2-1 16,3 1-7-16,2 0 1 15,2 0 7-15,1 4-14 16,3 3 6-16,1 3-32 0,5 2-34 16,4-2-19-1,6 4-51-15,6 4-48 0,11-3-93 16,6-6-864-16</inkml:trace>
  <inkml:trace contextRef="#ctx0" brushRef="#br0" timeOffset="134414.5368">1155 5165 922 0,'0'0'124'16,"0"0"-65"-16,0 0 70 16,0 0 16-16,0 0-27 15,0 0-18-15,-69-33-17 16,53 29-32-16,-4 2-17 0,0 2 11 16,-5 0 5-16,-6 9-18 15,-4 11-20-15,-10 15-6 16,-7 10 5-16,-5 11 8 15,0 3 31-15,6 3-2 16,8-2 13-16,11-4-20 16,16-10-29-16,13-3-12 15,3-9-10-15,17-2 9 16,14 0 1-16,11 2-1 16,7 1-6-16,8 3 6 15,1 7 1-15,-1 5 0 16,-5 4 1-16,-10 18 0 15,-14-5 0-15,-14 2 7 0,-14 1-7 16,-3-8 1-16,-23 9-1 16,-8-4 9-16,-3-7-1 15,-5-6-3-15,0-10 0 16,5-13 6-16,4-11-3 16,6-10 13-16,3-10 3 15,5 0 5-15,1-6-14 16,1-7-10-16,4 0-6 15,4 3 0-15,3 3 1 16,3 6-1-16,3 1 1 16,-4 0-1-16,4 1 0 15,-4 18-22-15,-1 22 7 0,-9 26 14 16,-8 29 1-16,-5 15 1 16,0 7-1-16,2-1 0 15,8-6 0-15,1-2 0 16,1 0 0-16,5-2 1 15,2-2 0-15,2-1 0 16,3-1 10-16,-2-4-4 16,0-2-7-16,-7-1-5 15,3-4 4-15,-6-4 1 16,0-2 0-16,-4-3 1 16,-1 1-1-16,-2 4 2 15,3 2 4-15,-1 2-5 16,5-1 4-16,0 1-5 15,-1-2 7-15,7 2-7 16,-4 1 0-16,4 2-1 0,-2-1-1 16,1-1 2-16,3 1 1 15,2-1-1-15,2 0 2 16,3-1 8-16,0 0-4 16,0-3-5-16,1 3 0 15,8 2-1-15,3 0 1 16,-1-2 5-16,-2-3-4 15,-3 0 4-15,2 1 4 16,-3 3-9-16,-2 4 0 16,-3-3 7-16,3-3 2 15,0 0-10-15,5 1 0 16,6 6 12-16,0-3-6 16,1-2-4-16,-3-21-1 15,1-16 10-15,-4-13-5 0,6-3 10 16,4 8-15-16,1 10 0 15,8 7 5-15,-4 0-5 16,3 1 0-16,-2-4 0 16,-1 2-1-16,1 0 1 15,-1-3-1-15,-3-3 0 16,-2-1 0-16,1-2 0 16,-6-3 0-16,3-3 0 15,0-3 0-15,-1-5 0 16,-1-4 1-16,0-3-1 15,0-5 1-15,1-6 25 16,1-4-2-16,3-5-6 16,3-3 1-16,7-5 20 15,7-5-17-15,8-1 11 0,7 0 15 16,9-11-5-16,3-6-15 16,2-5 13-16,4-2-10 15,-3-1-6-15,2 0-14 16,-8 3 1-16,-3 2-5 15,-12 4 1-15,-9 5-7 16,-11 3 5-16,-11 4-5 16,-9 2 1-16,-4 2 7 15,-2 0 4-15,0 0-7 16,0 0 0-16,0 0-6 0,0 0-8 16,0 0-36-1,0 4-61-15,-4 3-106 0,-2 3-395 0</inkml:trace>
  <inkml:trace contextRef="#ctx0" brushRef="#br0" timeOffset="162824.1725">18080 14875 1691 0,'0'0'306'15,"0"0"-232"-15,9 0-61 16,2 0 40-16,6 0 37 15,11-9-7-15,10-3 3 16,5-1-30-16,0-4-12 16,3-2-6-16,-4-3 10 15,0 3-23-15,-3-2-10 0,-2 3-9 16,-4 0-5-16,-5 2 5 16,-3 4-6-16,-3 1-26 15,-5 1-68-15,-2 2-25 16,-3 3 1-16,-3-3-76 15,-2 4-157-15,-4 1-221 16</inkml:trace>
  <inkml:trace contextRef="#ctx0" brushRef="#br0" timeOffset="163076.0292">18279 14966 1480 0,'0'0'278'0,"0"0"-214"0,0 0-40 15,0 0 146-15,0 0-10 16,103-38-57-16,-56 11-29 16,2-5-18-16,5-4-27 15,-3 0-4-15,1 2-16 16,-4 1-9-16,-2 4-32 15,1-2-92-15,-12 6-354 16,-15 8-1121-16</inkml:trace>
  <inkml:trace contextRef="#ctx0" brushRef="#br0" timeOffset="171485.3399">14381 15825 234 0,'0'0'668'0,"0"0"-589"15,0 0-46-15,0 0 66 0,0 0 27 16,0 0-13-16,-47-38 26 15,47 37-36-15,0 1-33 16,0 0-25-16,0 0-8 16,0 0-10-16,0 0-9 15,3 0-16-15,12 0-2 16,9 0 32-16,11 0 22 16,7 2 5-16,8 5-25 15,4 3-12-15,2 1-2 16,2 0-1-16,2-1-3 15,4 1 0-15,2-2 2 16,4-3-2-16,14-2-4 16,13-1 1-16,21-3 0 15,15 0-7-15,5 0 6 16,5 0 1-16,-4 0 4 0,4 0-10 16,1 7 6-16,0 4-2 15,-7 4-9-15,-7 1 5 16,-12-2-1-16,-13-2-5 15,-24-2 0-15,-20-4 0 16,-15-1 6-16,-8-5 9 16,3 3 10-16,3-3 15 15,1 0-3-15,-8 0-9 16,-6 0-10-16,-8 0 6 16,-4 0 12-16,-3-3-4 15,-2 0-6-15,-4 1-11 0,0-1-4 16,-5 0-6-1,-2 2-5-15,-1 1 5 0,-2 0-6 16,0 0-6-16,0-2-55 16,-2 0-56-16,-9-3-92 15,-6 0-524-15</inkml:trace>
  <inkml:trace contextRef="#ctx0" brushRef="#br0" timeOffset="174068.7065">20638 15920 942 0,'0'0'204'0,"0"0"-78"15,0 0-28-15,0 0 23 16,0 0 43-16,0 0 23 15,155-12 0-15,-16 10-57 0,25 2-41 16,10 0-29-16,-5 8-2 16,-23 5-20-16,-3 1-5 15,-12 0-5-15,-29 0-2 16,-29-7-13-16,-27 0-12 16,-16-2 10-16,-5-3-11 15,-8 1 0-15,-11-1-31 16,-51-2-85-16,-16 0-213 15,-30-9-920-15</inkml:trace>
  <inkml:trace contextRef="#ctx0" brushRef="#br0" timeOffset="175832.4349">6318 16933 722 0,'0'0'118'0,"0"0"-12"0,0 0 53 16,0 0 10-16,0 0-9 16,0 0-41-16,0 0-30 15,-13-9-18-15,13 9-7 16,0-2-1-16,0 0-16 15,13 1-26-15,9-2 56 0,6-1 21 16,8-3-37 0,5 0-21-16,3-3-8 0,-3-3-14 15,1-1 2 1,-3-2-11-16,-4-4 0 0,4 0 0 16,-7-3-2-16,-2-1-1 15,-2 2-5-15,-8-1 7 16,-3 0-7-16,-5-1 7 15,-3-1-2-15,-1-1-5 16,-4-3 2-16,-2-1-2 16,2-1 5-16,-1 0-4 15,0 2 4-15,3 3-5 16,-2 3-1-16,-1 2 0 16,0 1 1-16,-1 0-1 15,-2-3 6-15,0-2 12 0,0-2-12 16,0 1 0-1,-3 1-5-15,-3 1 8 0,-3 0-8 16,-1 3 8-16,-1-1-3 16,-1 3 9-16,-3-2-8 15,-1-1-5-15,-2 2 13 16,-1 0-5-16,-1 1-3 16,1 2 2-16,-2 0-1 15,1 3 8-15,1 0 23 16,-2 3-7-16,5 4-12 15,-2 1-13-15,2 5-6 16,-4 1 0-16,-2 0 0 16,-2 0-1-16,-4 0 0 0,1 3 0 15,-3 4 0 1,3 2 0-16,-7 0 0 0,4 5 0 16,-4 0 1-1,-2 2 0-15,0 1-1 0,0 0 1 16,3 0-1-16,2 0 2 15,3 0-1-15,-1 3 0 16,2 1-1-16,2 1 1 16,5 5 0-16,1 5-1 15,2 6-1-15,6 8 1 16,2 5-1-16,2-1 1 16,7 1 0-16,0 1 1 15,0-4-1-15,10-3 0 0,7-3 1 16,0-1 1-16,2-4 4 15,1-3-5-15,1-4 0 16,3-5-1-16,3-2 6 16,0-7 10-16,-1 0 6 15,1-4-10-15,0-3 8 16,-3-1-12-16,-1-5-2 16,-3 0 3-16,0-1-8 15,-2-1 5-15,0-1-5 16,-2 0-1-16,-1 2-22 15,3-1-88-15,7 6-89 16,-2-1-298-16,-5-2-377 0</inkml:trace>
  <inkml:trace contextRef="#ctx0" brushRef="#br0" timeOffset="177733.9583">12331 16772 909 0,'0'0'356'0,"0"0"-252"16,0 0-92-16,0 0-11 15,0 0 31-15,0 0 75 16,45 7 29-16,-22-3-11 15,1 1-31-15,2-2-12 16,-2 2-12-16,1 0 5 16,2-1-28-16,1-1-17 15,2 2-5-15,5 0-9 16,2-4-1-16,3-1 4 16,0 0-4-16,-1 0 2 15,3-1-2-15,-5-6 0 16,-1-2-2-16,-2 1-1 15,-2 0-3-15,-4 1 3 16,-4-1-5-16,0 0 2 16,-4 0 6-16,3 0-2 0,2-3 2 15,1 1-3-15,-1 0-1 16,2-2-3-16,-2-2 3 16,2 1-10-16,-4-1 12 15,0 0 8-15,-3 1 0 16,-1-5 0-16,0 0-2 15,-2-1-4-15,2-1-8 16,-2-4 2-16,0 1-7 16,-3 0 7-16,-2 2-2 15,-3 0 2-15,-1-2 1 16,-3-1-1-16,-3-3 2 16,-2-1-10-16,0-2 8 0,0 3-8 15,0-2 5-15,-3 3-5 16,-6 0 0-16,-2 1 0 15,-2 1-1-15,-2 0 1 16,-3 0 10-16,0-1-5 16,-1 0-5-16,-3 1 9 15,2 1-9-15,-3 0-1 16,2 1 1-16,-1 3 1 16,-1-1-1-16,-4 0 5 15,-3 3-6-15,-3-2 1 16,-3 3-1-16,-4 2 0 15,-2 2 0-15,-1 3 0 16,-6 1 0-16,-2 2 0 0,0 1 1 16,-3 4-1-1,1-1 0-15,-1 2 0 0,3 0 0 16,4 0-6 0,2 3 6-16,8 8 1 0,3-2-1 15,4 4 1-15,2 1-1 16,-1 3 1-16,-1 1-1 15,2 3 0-15,-3 2 1 16,-1 1 0-16,1 2 0 16,0 0 1-16,-1 1 4 15,2 0 0-15,0-1 3 16,0-1-8-16,3 0 5 16,-2-2-5-16,7 1 10 15,0 0-5-15,5 0-5 0,4 4 0 16,6 2 0-16,3 4 0 15,2 0 7-15,2 7-2 16,0-2 1-16,9 0 2 16,5 1-3-16,4-1 7 15,4-2 4-15,1-3-5 16,4-3-2-16,2-4 1 16,2-2-10-16,1-2 11 15,3-4 0-15,1-2 1 16,0-1-1-16,2-3 2 15,-1-3-2-15,0-2-3 16,-1-1-2-16,-2-3 4 16,-3-3 1-16,1-1-3 15,-2 0 1-15,-3 0 2 0,-1-4-1 16,-4-2-4 0,-3-1-5-16,-2 2 7 0,-3 0-8 15,-3 0 1-15,-3 3-1 16,-3-1 9-16,-2 3-9 15,-2 0-1-15,-1 0-7 16,0 0-50-16,0 0-46 16,-4 0-72-16,-8 3-311 15,-4 5-559-15</inkml:trace>
  <inkml:trace contextRef="#ctx0" brushRef="#br0" timeOffset="178543.5097">15742 16967 1243 0,'0'0'312'0,"0"0"-109"0,0 0-25 16,0 0-8-16,0 0-44 16,0 0-46-16,59-13 40 15,-1-4 24-15,28-7-37 16,29-6-23-16,9-1-19 15,-4 2-5-15,-13 7-12 16,-30 6-17-16,-14 3-17 16,-19 6-13-16,-7 2 0 15,3-2 0-15,-6 2-1 16,2 0-12-16,-14 0-27 16,-10 3-35-16,-7 2-35 15,-7 0-64-15,-11 0-96 16,-13 4-311-16</inkml:trace>
  <inkml:trace contextRef="#ctx0" brushRef="#br0" timeOffset="178873.5661">15777 17268 378 0,'0'0'1505'16,"0"0"-1303"-16,0 0-155 16,0 0 43-16,92-30 88 15,-4-7-6-15,41-12-63 0,18-9-10 16,2 4-19 0,-13 12-15-16,-30 11-17 0,-21 8-15 15,-22 8-15-15,-23 6-10 16,-9 2-7-16,-4 3-1 15,-6 0 0-15,-6 1-1 16,-8 3-27-16,-7 0-23 16,0 0-37-16,-5 0-18 15,-37 18-98-15,1 3-297 16,-8-4-698-16</inkml:trace>
  <inkml:trace contextRef="#ctx0" brushRef="#br0" timeOffset="201676.1039">20386 16479 1565 0,'0'0'283'15,"0"0"-78"-15,0 0-10 16,-18-88-21-16,17 80-46 15,1 8-58-15,0 0-57 16,0 21-13-16,0 16 0 16,0 11 5-16,2 7 1 15,3 4 5-15,-4-3-5 16,-1 1-6-16,0-8-1 16,0-6-15-16,0-4-118 15,0-12-71-15,0-27-174 16,0 0-18-16,0-19-331 0</inkml:trace>
  <inkml:trace contextRef="#ctx0" brushRef="#br0" timeOffset="201875.9495">20439 16300 983 0,'0'0'328'0,"0"0"-47"16,96-87-60-16,-54 65-39 16,-1 13-72-16,-3 9-26 15,-7 0-37-15,-6 17-19 16,-6 9-11-16,-3 3-1 15,-10 7 0-15,-6 1-4 0,0 1-2 16,-8-1-4 0,-11-3 2-16,-6-1-8 0,-1-5-55 15,-14-5-152-15,6-6-175 16,5-10-494-16</inkml:trace>
  <inkml:trace contextRef="#ctx0" brushRef="#br0" timeOffset="202251.9588">20718 16392 1373 0,'0'0'265'0,"0"0"-124"16,0 0 79-16,0 0-104 16,90 3-37-16,-62 13-21 15,-2 6-39-15,0 4 5 16,-6 2 1-16,-6 2-9 15,-4-2-8-15,-10-3-7 0,0-2 5 16,0-8 5-16,0-5-2 16,-6-8 8-16,0-2 48 15,1-14 8-15,4-13-42 16,1-8-1-16,6-1 10 16,10 2-15-16,8 9-16 15,3 9 11-15,1 8 3 16,2 8 3-16,3 0-2 15,0 6-9-15,-2 12-9 16,-1 3-5-16,-3 3 6 16,-8 2-6-16,-4 1-1 15,-8-3-21-15,-7 3-94 16,0-5-129-16,-7-11-490 0</inkml:trace>
  <inkml:trace contextRef="#ctx0" brushRef="#br0" timeOffset="202389.0289">21139 16225 1300 0,'0'0'238'0,"0"0"-5"15,0 0-142-15,0 0-91 16,0 0-44-16,0 0-147 16,55 75-569-16</inkml:trace>
  <inkml:trace contextRef="#ctx0" brushRef="#br0" timeOffset="202756.4128">21576 16373 1729 0,'0'0'313'0,"0"0"-100"15,0 0-102-15,0 0 29 16,-66 83-42-16,53-44-17 15,0 6-19-15,11 1-19 16,2-3-20-16,2 1-13 16,18-8-5-16,6-9-5 15,3-10 0-15,6-8 0 0,-1-9 1 16,2-9 11-16,-5-17-6 16,-2-11-6-16,-9-7-3 15,-10-4-17-15,-10-6 11 16,-3-1-3-16,-23 5 3 15,-7 10-1-15,-6 8 9 16,-5 15-9-16,-1 11-11 16,2 6-7-16,6 2-18 15,11 15-21-15,17 12-79 16,9-2-166-16,0-5-415 0</inkml:trace>
  <inkml:trace contextRef="#ctx0" brushRef="#br0" timeOffset="203101.4872">21806 16443 1714 0,'0'0'323'0,"0"0"-62"15,0 0-129-15,0 0-65 16,0 0-5-16,83-27-24 15,-52 27-7-15,-1 12-4 16,-4 8 3-16,-2 2-1 16,-5 3-18-16,-7 3-2 15,-7 0-8-15,-1 0 8 16,-4-4-1-16,0-4-2 16,-14-5 1-16,4-7 2 0,-2-8 1 15,4 0 5 1,4-22-1-16,4-21-13 0,3-7-1 15,21-8-25-15,13-3-39 16,26 7-32-16,44-4-91 16,-11 14-185-16,-2 10-762 0</inkml:trace>
  <inkml:trace contextRef="#ctx0" brushRef="#br0" timeOffset="204392.0764">22908 16162 476 0,'0'0'816'0,"0"0"-524"16,0 0 17-16,0 0-102 15,0 0-25-15,0 0-89 16,0 0-71-16,-15-50-20 16,12 79 6-16,0 9 18 15,2 6 8-15,1 3-7 16,0-2-13-16,-2-2 0 15,2-4-8-15,-3-7-5 16,2-6 7-16,-1-11-8 16,1-11 0-16,1-4 12 0,0-5 16 15,0-19-16-15,0-5-5 16,4-2-1-16,8-1-6 16,5 6 1-16,2 9 9 15,3 5-9-15,2 9 0 16,3 3 0-16,0 0 9 15,0 7-10-15,-4 7 1 16,-6 2 0-16,-7 2 0 16,-7 2 0-16,-3 1 7 15,-9 0-2-15,-10 0-5 16,-8-4 8-16,-3-2-3 16,2-6-5-16,4-3 5 15,8-4 5-15,5-2-2 0,6 0 5 16,5 0 1-1,0-1-10-15,16-10-5 0,10-1-17 16,10-4 11-16,8-1 6 16,3-3-28-16,1 1-8 15,0-4-4-15,-8-3 2 16,-7 0 13-16,-8-2 6 16,-8 2 18-16,-8 1 1 15,-8 4 6-15,-1 1 18 16,0 8 26-16,-6 3-1 15,-9 6-7-15,0 3-9 16,-4 3-9-16,-1 15-8 16,0 7 5-16,3 8 7 0,7 2-14 15,5 3-4-15,5-1-2 16,6-1-8-16,15-3 1 16,6-10 5-16,3-9-6 15,3-9-6-15,1-5-21 16,0-18-11-16,-1-17 2 15,0-23 6-15,-6-32 8 16,-10-45 2-16,-4-10 10 16,-12 21 4-16,-1 35 6 15,0 54 0-15,-4 21 35 16,-3 5 26-16,0 6-15 16,-2 3-27-16,-1 22-17 15,-5 27 7-15,6 26 0 16,9 22 1-16,3-3-4 0,19-19 0 15,2-22-4-15,2-24-2 16,6 2 0-16,6-5-20 16,-1-6-29-16,0-9-2 15,-8-11-2-15,-9-1 36 16,-6-13 17-16,-4-1 2 16,-4 5 20-16,-4 3 36 15,-2 7-6-15,0 0-36 16,0 3-16-16,0 13-9 15,0 8 9-15,0 2 9 16,0 2-9-16,0-3 0 16,0-7 0-16,0-5-44 15,0-9-67-15,0-4-66 0,7-13 5 16,9-42-389-16,0 2 65 16,-2-5 111-16</inkml:trace>
  <inkml:trace contextRef="#ctx0" brushRef="#br0" timeOffset="204488.9838">23842 15941 988 0,'0'0'268'15,"0"0"-61"-15,0 0-153 16,0 0-54-16,0 0-1 16,13 86 0-16,5-28 1 15,-1-9-193-15,-1-9-564 0</inkml:trace>
  <inkml:trace contextRef="#ctx0" brushRef="#br0" timeOffset="205175.6315">23991 16182 1113 0,'0'0'207'0,"0"0"12"16,0 0-151-16,0 0-39 15,0 0-7-15,0 0-1 16,0 0-2-16,18 55 0 16,6-52 8-16,4-3 8 15,0-5-13-15,2-12-10 16,-5-6-5-16,-6-5 1 15,-9-6-1-15,-10-3 15 16,-2-1 35-16,-20 3 37 16,-8 7 23-16,-4 12 3 0,1 10 2 15,3 6-50 1,5 10-37-16,4 16-20 0,9 6-3 16,9 5-5-16,3 0-5 15,11-4 4-15,17-2-5 16,9-6-1-16,11-7-2 15,5-10-63-15,3-8-42 16,-1-4 10-16,-3-20 15 16,-8-10 53-16,-6-11 29 15,-10-8 10-15,-6-1 65 16,-6 4 23-16,-7 9 43 16,-6 15-3-16,-2 13-7 15,-1 13-37-15,0 1-56 16,-9 35-38-16,-10 27 15 15,1 26 10-15,-1 7 0 0,8-1 1 16,5-22-4-16,1-21-5 16,5-12-8-16,0-9-3 15,0 1-6-15,0-6 0 16,0-4-27-16,0-12-10 16,7-10-2-16,-3-3 20 15,2-19 19-15,-1-10-27 16,-5-5 18-16,0-2 3 15,0 3 6-15,-9 8 0 16,-6 8 1-16,3 7 10 16,1 6 2-16,4 4-5 15,6 2-2-15,1 1-6 16,0 0-11-16,11 0 4 0,11 0 7 16,14 0 2-16,6 0-2 15,24 0-50-15,-11-4-170 16,-6-3-480-16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08:00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13523 9947 62 0,'0'0'949'0,"0"0"-832"15,0 0-52-15,0 0 71 16,0 0-21-16,0 0-41 15,-21-23-20-15,40 21-29 16,13 2 12-16,29 0 9 16,36 3 8-16,37 14-5 15,21 2 10-15,8 0-23 16,-3-5-15-16,-11-4 5 16,1 0 24-16,-1-4-3 15,-1-2-9-15,2 0-3 16,1 1 2-16,1 0 3 15,2 2-5-15,-5 2-11 0,-3 1-2 16,-2-2-3-16,-1 1 2 16,1-4 6-16,3-1 7 15,-4-4-8-15,0 0 4 16,-2 0-6-16,-4-13 2 16,-3-2 3-16,-4-7 6 15,-5-1-6-15,3-5-15 16,2-1-3-16,-5-4-1 15,-1 0 5-15,-5 0 0 16,-7 0-8-16,-6 1-5 16,-10 1 11-16,-8 1-12 0,-17 4 14 15,-13 2 3 1,-12 7 1-16,-4-3-4 0,7-4-1 16,6-2-4-1,8-8 1-15,-3-4 2 0,2-4-5 16,-3-3 1-1,-5-2-1-15,-4 2-2 0,-2 0 2 16,-8 4-1-16,-4 0 14 16,-5 3 0-16,-4-1-6 15,-8-2 3-15,-8 1 3 16,-8-3-8-16,-3 0-5 16,-14-3 2-16,-15-1-10 15,-11 2-1-15,-8 1 1 16,-10 4-2-16,-4 2 1 0,-18 1 0 15,-17 1-1-15,-21 0 2 16,-10 6-1-16,-1 9-6 16,2 5 7-16,3 7-1 15,-6 4 0-15,-3 3 1 16,-4 2 1-16,4 0 0 16,2 0 0-16,6 4-1 15,9 5 0-15,9 2 0 16,9 1 0-16,5 3 0 15,14-1 0-15,17 0 1 16,11-4-1-16,8 3 1 16,-9 3-1-16,-5 5-1 15,-7 4 1-15,4 0 0 0,0 3 0 16,5 1 2-16,-2 0-2 16,2 3-1-16,2 0 0 15,2 3 0-15,6 2 0 16,6 0-6-16,6 1 1 15,5 1 5-15,8 2 0 16,5 3-15-16,7 1 16 16,5 1-1-16,3 3-10 15,0 1 2-15,11-2 9 16,3 2 1-16,4 0 0 16,-1-4 1-16,0-3-2 15,0-2 2-15,-1-3-1 16,-2-2 5-16,-1-3-5 15,-1-4 0-15,-1-5 5 16,0-4-5-16,-3-3 0 0,-1-3 9 16,2-2-10-16,-1 1-46 15,2 1-94-15,2-2-229 16,-6-7-1044-16</inkml:trace>
  <inkml:trace contextRef="#ctx0" brushRef="#br0" timeOffset="1593.952">13198 11537 1056 0,'0'0'135'16,"0"0"-99"-16,104 0 67 16,-32 11 61-16,29 5-30 15,35 2-9-15,19-2 14 16,11-4-20-16,5-4-45 0,2-1 3 16,12-4-12-16,14-3-24 15,9 0-11-15,3 0 4 16,7 0-2-16,-5 0-3 15,-7-2-15-15,-11 1 0 16,-13-2-5-16,-12-1 4 16,-12-2 14-16,-7-1 1 15,-11-2 9-15,-9-1 5 16,-10-4 1-16,-8-3-9 16,-9-4-2-16,-7-3-10 15,-1-3 0-15,-2-2-5 16,-3-3 5-16,-13 3 6 15,-15 4-14-15,-14 1-5 16,-6 2-8-16,5-6 7 16,8-6-8-16,5-9 5 15,-2-1-5-15,-4-4 0 0,-6-4 0 16,-1 1 0-16,-6-2 1 16,-5 3 0-16,-6 2-1 15,-8 3 1-15,-2 5 8 16,-8 1-3-16,-7 5 0 15,-6-3 4-15,-3-2-2 16,-18-2 1-16,-9-4-8 16,-7 1 0-16,-12 1 0 15,-7 1 6-15,-18-3-7 16,-27-1 0-16,-22 0 1 16,-14 4 0-16,1 5-1 15,8 9 1-15,12 4 0 16,-2 2-1-16,1 0-6 15,-2 4 6-15,-2 1-1 0,-1 2 1 16,1 0 0-16,-1 4 0 16,-3 3 1-16,-2 1 3 15,-3 4-4-15,0 1-7 16,-2 2 7-16,-2 0-7 16,3 0 5-16,-1 0 2 15,3 5 1-15,4 0-1 16,4 2 0-16,5-4 0 15,7 3 1-15,6-1-1 16,6 3 0-16,3-1 0 0,0 0-2 16,2-2 2-1,11-1-1-15,15-3 0 0,16 1 1 16,0-2-1 0,-21 5-6-16,2-3 6 0,-11 4-1 15,1 0-5-15,10 2-2 16,-7 4 0-16,4 2 8 15,4 3-8-15,5 3 8 16,5 4-1-16,6-2-4 16,3 4 5-16,4 1 0 15,3 4 0-15,5 5 0 16,1 1-4-16,0 6 4 16,2 1 2-16,-3 1-1 15,-1 0 1-15,2 0 0 16,2-2-1-16,1-3 1 0,3 1-1 15,5-1 0-15,4-1 0 16,5 6 0-16,4-2-1 16,5 5 0-16,7 3-4 15,0 2 4-15,1 3 2 16,14-2-1-16,6 0 0 16,5-3-1-16,9-3-6 15,5-6 7-15,6-3 1 16,8-2 0-16,6-5 16 15,4-2-11-15,5-7 12 16,2-3 1-16,-1 0 2 16,2-8-5-16,1-2 5 15,0-6 2-15,14-4-1 16,-10 0 7-16,1-9-2 0,-2-5-1 16,-12-3 1-16,0-1-13 15,-12 4-8-15,-9 2-5 16,-13 3 0-16,-13 5-1 15,-7 4-1-15,-9 0-44 16,-12 17-59-16,-9 8-78 16,-11 1-317-16</inkml:trace>
  <inkml:trace contextRef="#ctx0" brushRef="#br0" timeOffset="3265.6192">10412 15894 899 0,'0'0'170'0,"0"0"-73"16,0 0 83-16,-39-75 19 16,25 56-42-16,-2 3-4 15,-1 4 13-15,-3 2-62 16,-4 3-21-16,-6 4-30 15,-2 3-12-15,0 0 13 16,-3 4-16-16,2 9-13 0,-1 4-8 16,1 4-3-16,0 5-2 15,3 7-1-15,2 5-4 16,2 7 5-16,2 1-2 16,1 7 1-16,3-2-1 15,2 0 2-15,0-5-1 16,3-1-5-16,2-3 10 15,2 2-1-15,3-1-2 16,1 3-4-16,3 3 0 16,-1 1 12-16,2 3 9 15,0-3-14-15,2 2 2 16,1 2-3-16,0-1-8 16,0 2 5-16,0-4 3 15,4 0-3-15,6 2-1 16,4-4-5-16,2 1 1 15,2-4-6-15,6 0 5 0,1-7 0 16,4-2 3-16,1-6 3 16,2-3-12-16,3-3 10 15,1 0-4-15,1-5-4 16,0-3 4-16,3-1 1 16,-1-4-1-16,0-2 2 15,1-3-1-15,-2-5-1 16,-1-2 0-16,0 0 4 15,4-14 4-15,3-13 1 16,3-2 0-16,0-8-5 0,1-6-2 16,-5-5-7-1,-1-2 0-15,-6 0 7 0,-5-1-2 16,-7 3-5-16,-3 2 6 16,-5 0 13-16,-5 1-1 15,-3-2 4-15,-4-3-7 16,-2-1-9-16,-2-1 2 15,0 1-8-15,0-1-1 16,-10-1 1-16,0 2 0 16,-5-3 0-16,-3 4 0 15,0-2-2-15,-3 2 2 16,-3 2-1-16,0 0 1 0,-1 1 0 16,-2-1 5-1,-1 0-5-15,-1-1 0 0,1 3 5 16,-2 0-6-16,2 10 0 15,1 4 1-15,2 8 1 16,1 7-2-16,6 5 1 16,0 4 5-16,2 4-5 15,1 3-1-15,-3 1 0 16,0 0-1-16,-1 2 1 16,-4 9-2-16,-1 3 2 15,-1 1-9-15,-3 2 8 16,-2 3 0-16,0 1 1 15,0 1 0-15,3-5 0 16,4 2 0-16,4-7 0 16,5 1-1-16,8-9 1 0,3-1-22 15,3-1-51-15,0 1-47 16,9 4-74-16,10 0-130 16,-1-2-423-16</inkml:trace>
  <inkml:trace contextRef="#ctx0" brushRef="#br0" timeOffset="7298.3306">16849 14025 1260 0,'0'0'256'0,"-16"-100"-23"16,8 46 38-16,2 3-83 16,1 22-40-16,2 12-9 15,-4 17-69-15,-2 26-63 16,-7 42-7-16,-5 28 14 15,-1 11 11-15,-1-2-6 16,8-15-13-16,-1-12 3 0,6-14-7 16,-1-17 7-16,7-15-8 15,4-13 0 1,0-8-1-16,0-6-30 0,0-5 7 16,11-17 9-16,6-19 14 15,4-8 9-15,1-5-9 16,-1 6 0-16,2 7 1 15,-4 14-1-15,-4 9 0 16,4 9-14-16,1 4-2 16,4 5 2-16,2 14 14 15,4 1 13-15,-1 5-4 16,-1-2-7-16,-3 1-1 0,0-5-1 16,-3-2-22-1,-2-5-109-15,7-9-51 0,-7-3-323 16,-2 0-147-16</inkml:trace>
  <inkml:trace contextRef="#ctx0" brushRef="#br0" timeOffset="8312.8818">17177 14262 1332 0,'0'0'277'15,"0"0"-93"-15,0 0-112 16,0 0-39-16,0 0-18 15,0 0 25-15,0 0 7 16,54 32-7-16,-32-26-25 16,3-6-8-16,-2 0 8 0,0-8-2 15,-4-12-7-15,-4-4 6 16,-5-5 4-16,-5-5 36 16,-5 3 4-16,0-3 1 15,-9 7 7-15,-8 7 9 16,-2 9 4-16,-1 11-13 15,-5 0-31-15,-3 17-15 16,0 13 2-16,2 7 4 16,6 5-6-16,6 4-7 15,14-5-9-15,3 0-1 16,24-7-1-16,13-10 0 16,14-12-57-16,7-12-42 0,2-3 1 15,-7-23-3 1,-8-11 33-16,-15-6 34 0,-14-2 34 15,-9 3 17-15,-8 6 51 16,-2 9 21-16,0 12 21 16,0 10-17-16,0 5-50 15,-7 0-31-15,-2 18-11 16,-3 6 0-16,-2 6 8 16,4 0-8-16,4-1-1 15,3-5 9-15,3-6-8 16,0-7-1-16,9-8-1 15,12-3 0-15,6-5 1 16,7-14 8-16,0-3-6 0,-1-1 8 16,-6 3-9-16,-8 5 0 15,-5 5 0-15,-7 5 0 16,-2 5-1-16,-1 0 0 16,5 1-9-16,3 13 2 15,10 3 7-15,8 1 1 16,6 0-1-16,6-1-52 15,2-7-55-15,1-8 3 16,-3-2-12-16,-6-3 26 16,-10-15 34-16,-9-7 34 15,-8-1 22-15,-9-1 24 16,0 3 54-16,-5 2 17 16,-8 7-20-16,-1 7 20 0,-3 7-29 15,-1 1-33 1,-2 6-20-16,0 12-4 0,-1 9 4 15,4 2-4 1,6 0 2-16,5 0-11 0,6-2 6 16,0-6-5-16,6-8-1 15,13-8-20-15,1-5-8 16,1-13 6-16,3-16-7 16,-3-14-12-16,-7-9 14 15,-9-17 8-15,-5-21 19 16,-5 6 0-16,-7 12 6 15,1 19 31-15,3 27 42 16,3 9 16-16,0 8-16 16,2 9-53-16,2 39-25 15,1 6 10-15,0 15 19 0,0 6 1 16,0-5-9-16,7 9-10 16,2-4-6-16,5-4-6 15,2-9-26-15,8-9-75 16,33-18-141-16,-2-13-309 15,1-13-979-15</inkml:trace>
  <inkml:trace contextRef="#ctx0" brushRef="#br0" timeOffset="8579.8609">18760 13926 1958 0,'0'0'345'0,"0"0"-51"0,0 0-174 16,0 0-45-16,0 0-6 16,0 0 43-16,21 114-27 15,-12-61-4-15,1 0-36 16,-4-1-21-16,-1-2-9 16,-2-6-3-16,-2-6-11 15,1-9-1-15,-1-9-63 16,-1-8-52-16,0-12-39 15,-6-14-12-15,-9-13-173 16,-9-7-1263-16</inkml:trace>
  <inkml:trace contextRef="#ctx0" brushRef="#br0" timeOffset="8726.4457">18523 14149 1783 0,'0'0'340'0,"0"0"-118"16,0 0-65-16,110-24-13 15,-46 11-62-15,11 1-37 16,0-1-26-16,6-1-19 16,-10 0-115-16,-15 1-522 0</inkml:trace>
  <inkml:trace contextRef="#ctx0" brushRef="#br0" timeOffset="9534.5313">19419 13878 924 0,'0'0'296'0,"0"0"-64"15,0 0-24-15,0 0-34 16,0 0-44-16,0 0-54 0,0 0 20 16,24 28 0-16,-25-4-10 15,-10 1 13-15,-1 2-19 16,2-3-18-16,1-2-27 16,3-5-20-16,6-5-8 15,0-3-5-15,2-6-2 16,18-3 0-16,10-2 0 15,6-15 10-15,7-7-10 16,-1-8 0-16,-3-4-1 16,-8-3 1-16,-9 0 0 15,-5 8 0-15,-10 7 32 16,-3 9 29-16,-4 10 12 16,0 5-22-16,0 8-27 0,-8 18-17 15,-10 15 17-15,-6 9 31 16,0 7 14-16,-4 6 6 15,0-3-18-15,5-2-2 16,2-4-26-16,5-4-14 16,5-9-14-16,5-7 5 15,2-10-5-15,2-7-1 16,2-9-56-16,0-6-46 16,0-2-11-16,18-23-28 15,0-7-164-15,4-2-511 0</inkml:trace>
  <inkml:trace contextRef="#ctx0" brushRef="#br0" timeOffset="9784.0407">19877 14079 1942 0,'0'0'347'16,"0"0"-142"-16,0 0-73 15,0 0 59-15,-6 77-28 16,-3-35-12-16,-4 3-51 16,2 2-22-16,1-2-23 15,-2-4-28-15,4-3-16 16,1-5-4-16,1-4-7 0,0-3-28 16,3-3-126-1,0-9-98-15,-1-10-278 0</inkml:trace>
  <inkml:trace contextRef="#ctx0" brushRef="#br0" timeOffset="10386.4358">16447 14780 1094 0,'0'0'300'0,"0"0"-86"15,0 0-66-15,0 0-63 0,0 0 31 16,0 0 57-16,0 0 4 16,188 27 32-16,38-34-45 15,80-16-42-15,70-7-19 16,43 5-25-16,11 10-11 16,20 3-32-16,-3 2 19 15,-28 1-9-15,-55-2-24 16,-62-3-5-16,-75-1 0 15,-75 0-15-15,-66 6-1 16,-47 1 1-16,-26 5 5 16,-8-2 12-16,-5 0 36 15,-9-2-54-15,-48 5-48 0,-83-2-180 16,7 1-148-16,-15-4-1044 0</inkml:trace>
  <inkml:trace contextRef="#ctx0" brushRef="#br0" timeOffset="14242.5869">13580 15794 1239 0,'0'0'171'0,"0"0"-70"15,-123-10 77-15,67 12 48 16,-3 23-45-16,-12 27-65 16,-11 36-32-16,-6 29-5 15,13 16 1-15,20 3 2 16,24-6-14-16,20-2 1 15,11 8-4-15,11-1-8 16,20-3-21-16,9-14-20 16,5-26-2-16,-5-23-8 15,-2-27 1-15,2-8 4 16,11 2 3-16,10-2 4 16,12-3-6-16,0-15 3 15,0-11 3-15,3-5 9 0,-1-24-13 16,-1-14 5-1,7-28-4-15,1-27-5 0,-6-28 1 16,-15-11-5-16,-24 2-5 16,-22 12 1-16,-15 16 8 15,0 3-9-15,-22 3-1 16,-12 5-2-16,-8 5 2 16,-9 5 1-16,2 14-1 15,3 17 2-15,5 10-1 16,1 8-1-16,-9-1 0 15,-8 4-7-15,-8 2-2 16,2 15-3-16,3 12-27 16,9 0-24-16,17 11-64 15,34 10-47-15,13-5-370 16,25-6-783-16</inkml:trace>
  <inkml:trace contextRef="#ctx0" brushRef="#br0" timeOffset="15437.7315">16742 15979 977 0,'0'0'202'15,"0"0"-2"-15,0 0 2 16,0 0-46-16,0 0-4 16,0 0-9-16,-85-59-35 15,63 56-29-15,-1 3-16 16,-7 0 5-16,-4 3-12 0,-5 13-10 15,-3 7-7-15,-5 10 5 16,-1 7-8-16,-1 10-11 16,2 4 20-16,3 1-5 15,3 6-9-15,4 11 2 16,2 16 4-16,9 20-2 16,8 6-7-16,15-10-1 15,3-10-2-15,9-29-11 16,9-9-5-16,7 7 3 15,2-10 1-15,-1 1 2 16,9 1 3-16,1-14-3 16,6 5-3-16,8 0 6 15,4-7-1-15,0-6-11 0,3-5-4 16,1-9 16 0,-2-7-8-16,3-5 10 0,-3-7-1 15,4 0-2-15,-1-7 5 16,3-10-4-16,-1-5 0 15,-3-2-7-15,-5-3 1 16,-3-1-5-16,-4 1-5 16,-6-5 7-16,-2-1 1 15,-2-4 13-15,-5-6-14 16,-1-3 4-16,0-3-2 16,-5-2 2-16,-1-5-5 15,-6 0-1-15,0-1 5 0,-8-1-11 16,0 0 13-1,-7-1-1-15,-1 0-13 0,-2 0-2 16,0-3 2 0,-13 2 0-16,-3 3 0 0,-6 0 0 15,-3 6 2-15,-5 3 7 16,-4 4-8-16,-3 0 1 16,-4 5-1-16,-2 3 8 15,0 6-8-15,-4 4 0 16,3 6-1-16,-5 4 6 15,1 3-6-15,-6 2 1 16,0 1-1-16,2 4 0 16,1 3 1-16,5 0 0 15,3 3-1-15,5 0-1 16,2 3 0-16,4 6-8 0,2 5 7 16,4 3-28-16,3 2-47 15,4 6-39-15,2 3-38 16,11 8-46-16,5-4-152 15,1-11-826-15</inkml:trace>
  <inkml:trace contextRef="#ctx0" brushRef="#br0" timeOffset="30892.2246">13523 17353 33 0,'0'0'114'0,"0"0"-11"16,0 0-27-16,0 0-7 16,0 0-1-16,3 0 12 15,-3 0-8-15,0 0-19 16,0 0-7-16,0 0-8 15,0 0-22-15,0 0-6 16,0 0-10-16,0 0 0 16,0 0-1-16,0 0-8 15,0 0-17-15,0 0-14 16,1 0 12-16,1 0 7 0,-1 0-17 16,2 0-15-1,-3 0 17-15,2 0 24 0,-2 0 12 16,0 0 1-16,0 0 10 15,0 0 25-15,0 0 0 16,0 0-14-16,0 0-2 16,0 0 0-16,0 0 1 15,0 0 0-15,0 0 1 16,0 0-5-16,0 0 18 16,0 0 5-16,0 0 2 15,0 0-6-15,0 0-7 16,0 0-14-16,0 0-8 0,0 0 3 15,0 0 7-15,0 0-4 16,0 0-12-16,0 0 1 16,0 0-1-16,0 0 0 15,0 0-1-15,0 0-14 16,0 0-30-16,0 0-133 16,0 2-312-16</inkml:trace>
  <inkml:trace contextRef="#ctx0" brushRef="#br0" timeOffset="32060.7636">13726 15853 537 0,'0'0'133'0,"0"0"31"15,0 0-9-15,0 0-34 16,0 0-17-16,0 0 11 15,0 0 5-15,-20-34-40 0,20 22-16 16,0 0-3-16,0 0-15 16,0-3-3-16,2-4-3 15,13-3-18-15,3-4-8 16,9-4-5-16,7-1 1 16,9-6 14-16,5-1 6 15,7-3-8-15,6 1 17 16,5 1-12-16,14-2-2 15,17-5 4-15,17 1-8 16,-1 2-8-16,-7 10-4 16,-11 6-3-16,-10 7-5 15,3 0 5-15,0 5-4 16,-1 3-1-16,-12 3 0 16,-14 4 8-16,-12 5-9 0,-4 0 1 15,20 0 0-15,25 0 0 16,25 5 9-16,1 5 1 15,-7 1-1-15,-8 2 0 16,-13 3 3-16,0 4 1 16,-1 5-4-16,-13-2 0 15,-13 1-8-15,-16-4 13 16,-6 2 7-16,-1 4-5 16,2 4-5-16,-6 4 0 15,-9-1 0-15,-10-1 1 16,-9-1 15-16,-3-1 2 15,-1 1-2-15,-2-3 2 16,0-6-20-16,0-3-2 16,0-1-2-16,0-7-5 15,1-1 0-15,1-3 6 16,-1-3-6-16,1-1 1 0,-2-3-2 16,0 1 0-16,0-1-57 15,0 0-35-15,0 0-69 16,-35 0-116-16,0 0-94 15,-5 0-981-15</inkml:trace>
  <inkml:trace contextRef="#ctx0" brushRef="#br0" timeOffset="32440.7938">16103 15637 1452 0,'0'0'176'0,"0"0"-128"15,0 0-48 1,0 0 108-16,0 0 31 0,109 8-24 15,-72 3-47 1,2 3-17-16,-1 0-6 0,0 0-16 16,-3-3-14-16,-6-1-5 15,-4-2-10-15,-3-4 1 16,-4-4-1-16,-6 0-22 16,2-12 1-16,-5-7-14 15,1-10-18-15,-4-2 8 16,-1-4 25-16,-3 1 11 15,-1 3 9-15,-1 6 0 16,0 7 18-16,2 5 25 0,-2 6 16 16,1 5-3-1,1 2-36-15,2 0-20 0,4 9-4 16,7 11 4-16,3 9 22 16,5 0-4-16,1 4-16 15,0 1 6-15,-4 0-8 16,-9 8-54-16,-5-9-264 15,-6-8-424-15</inkml:trace>
  <inkml:trace contextRef="#ctx0" brushRef="#br0" timeOffset="33114.1035">13787 15374 1134 0,'0'0'232'15,"0"0"-58"-15,0 0 39 16,0 0-17-16,0 0-66 15,0 0-79-15,0 0-45 16,0 9 9-16,3 24 59 0,-3 9 0 16,0 7-9-16,0 0-18 15,0 0 2-15,0-2-11 16,0-6-18-16,1-7-8 16,11-6-3-16,9-8 9 15,7-7 0-15,10-6 25 16,11-7 15-16,21-2-13 15,0-16-27-15,7-5-9 16,0 0-9-16,-16 6 0 16,1 3-70-16,-6 14-167 15,-20 0-263-15,-15 3-890 0</inkml:trace>
  <inkml:trace contextRef="#ctx0" brushRef="#br0" timeOffset="40327.1482">7667 15843 160 0,'0'0'133'0,"0"0"-58"15,0 0 20-15,0 0-34 16,0 0-9-16,-97-38 37 16,82 32 48-16,-1-2-54 15,-2 0-7-15,1 0 7 16,-2 2-23-16,0-1-13 15,-1 1-7-15,-2 1-6 16,-5 2-10-16,-1 3 14 16,-2 0-5-16,-1 0 21 0,-2 0 20 15,0 0-10 1,-3 1-18-16,-1 4 21 0,0-1-26 16,-1 4 4-16,2-1-16 15,-1 2-14-15,3 0 4 16,-3 4 1-16,2 2 5 15,-3 2 7-15,8 0-4 16,-2 5-7-16,4 2-1 16,3 2-8-16,1 4-3 15,3 5 0-15,-3 4-8 16,5 0 6-16,1 2 4 16,1-2 0-16,4-2-2 15,-2 1 0-15,4-1 6 16,2 3 3-16,2-1 0 15,4 0-5-15,3-1-2 16,0 1 0-16,0-1 4 16,5-3-5-16,5-1-2 0,4-1 2 15,0-1 8-15,3 2-8 16,5-2 2-16,2 1 7 16,4 1 9-16,4 0 2 15,-2-1-8-15,5-2-9 16,-2-1 0-16,-1-5 8 15,2-4-8-15,-3-4 1 16,2-5 9-16,-1-5 10 16,3 0 0-16,1-7-5 0,-2 0-4 15,2-4 5 1,0-8-3-16,-3-5 0 0,-2-3 3 16,2-4-8-16,0 1-1 15,-2-2-9-15,0-2-1 16,-1 3 1-16,-5 2-10 15,-2 0 11-15,-4 1-4 16,-5 1 2-16,-4 1 6 16,-1-3 4-16,-3-2-2 15,-2-6-8-15,-1-4-4 16,-3-4 5-16,0-3-4 16,0-2 0-16,0 0-6 15,0 1 1-15,-4 3 7 16,-4 5-3-16,1 0 1 15,-4 2 8-15,1 2-9 16,-2-2 3-16,2-2 3 0,-2 1-4 16,0-3-2-16,0 3-5 15,0-1 0-15,-1 3 0 16,2 3 0-16,-2 3 6 16,2 6-7-16,1 4 1 15,-2 1-1-15,2 2 1 16,0 4 0-16,0 1 1 15,-2 1 4-15,3 0-6 16,-4 4 0-16,2-1 0 16,-2 0 0-16,1 1 0 15,1 2-1-15,0 0 0 16,0 0 0-16,-1 0-1 16,0 3-7-16,-1 6 3 0,-2 1-6 15,4-1-27-15,0 2-27 16,6 0-41-16,4 2-51 15,1 6-8-15,7-4-315 16,8-5-91-16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08:50.0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8855 6631 971 0,'0'0'122'0,"0"0"-90"0,0 0-21 15,0 0 17-15,0 0 18 16,0 0 41-16,113-29 20 16,-70 26-17-16,11 2-29 15,21 1 9-15,21 0 25 16,31 0-12-16,7 3-5 15,-4-3 2-15,-9 0-27 16,-15-6-5-16,0-15 16 16,3-4-23-16,2-2-10 15,-3-4-3-15,-2-1 6 16,-3-2-3-16,-2 1-19 16,0-1 4-16,-4 2 5 15,-4 1 10-15,-7-3-4 0,-4 2 4 16,-12 1 4-16,-10 1-8 15,-12 4 3-15,0 0 0 16,7-4-13-16,7-6 1 16,7-7-3-16,-5 2 10 15,-6-1-16-15,-7-2 11 16,-6-3-8-16,-6 0 3 16,-5-1-1-16,-4-5 7 15,-7 0-12-15,-3-1 0 16,-4-1-8-16,-5 2 0 15,-5 4 13-15,-6 3 2 16,0 2-7-16,-3 4 7 0,-17 3 1 16,-8 1-8-16,-9 2 1 15,-5-1 1-15,-8 1-2 16,-6 0-9-16,-5 3 2 16,-6 1-1-16,-2 1 0 15,-1 4 0-15,-1-1-1 16,-1 2 0-16,2 4-1 15,-2 2 1-15,1 3 1 16,-14 2 0-16,-17 4 0 16,-17 6 0-16,-8 3-1 15,8 0 0-15,7 12 1 16,13 5 1-16,1 3-2 16,2 4 2-16,3 1-2 0,5 1-1 15,13-2-1-15,14-4-3 16,10-3 4-16,2 0 1 15,-11 3 0-15,-7 4 6 16,-10 3-6-16,3 0 1 16,0 0 0-16,5 1 0 15,-1-1-1-15,2 0 1 16,-1 3-1-16,3 0 0 16,-1 1 0-16,-3 1-1 15,2 1 1-15,0 0 0 16,0 1 0-16,-2 2 1 15,1 0-1-15,2-4 1 16,4 3-1-16,7-4 1 0,11 0-1 16,8 0-1-1,8 2 0-15,13 0-5 0,4 5-1 16,10 6-4-16,2 3 10 16,0 5-5-16,14 5 5 15,2 0-9-15,4 4 9 16,5-2 1-16,1-1-1 15,6-3 0-15,2-3 0 16,4-3 1-16,5-1 0 16,2-2 0-16,4-5 0 15,2-2 0-15,4-3 10 16,5-5-9-16,-1 1 5 16,2-7 3-16,-1 0-3 15,0-7-4-15,-5-6 8 16,-2-2 5-16,-6-6 0 0,-4-4-9 15,-6 0 0-15,-2 0 1 16,-4-7-5-16,-1-4 10 16,0-2 0-16,-4 0 0 15,-2 0-11-15,-4 1 8 16,-7 5-8-16,-4 3-1 16,-5 2 0-16,-2 2 0 15,0-3-9-15,-2 3-36 16,0 0-49-16,0 0-79 15,1 0-121-15,-1 0-461 0</inkml:trace>
  <inkml:trace contextRef="#ctx0" brushRef="#br0" timeOffset="3136.3967">19385 5403 1852 0,'0'0'215'16,"0"0"-152"-16,0 0-23 16,0 0-12-16,0 0 8 15,98-74-29-15,-54 56-6 0,5 6-1 16,-3 4-56-1,-1 8-205-15,-15 0-93 0,-11 5-425 0</inkml:trace>
  <inkml:trace contextRef="#ctx0" brushRef="#br0" timeOffset="3277.6051">19434 5557 1285 0,'0'0'181'0,"0"0"-107"15,0 0-10-15,0 0 25 16,0 0 13-16,85-19-14 15,2-18-48-15,24-11-40 16,0-10-85-16,-27 16-264 16,-32 9-622-16</inkml:trace>
  <inkml:trace contextRef="#ctx0" brushRef="#br0" timeOffset="3496.3464">19907 5118 1128 0,'0'0'726'0,"0"0"-648"15,0 0-45-15,0 0-18 16,0 0 13-16,119 11 60 16,-43-2-25-16,-4 5-20 15,-11 1-18-15,-22 3-18 16,-5 7 2-16,-8 6 0 16,-22 4 4-16,-5 5 9 15,-29 0-22-15,-9 1-32 16,-5-12-129-16,12-10-154 0,14-19-469 15</inkml:trace>
  <inkml:trace contextRef="#ctx0" brushRef="#br0" timeOffset="3766.7282">20979 4308 1805 0,'0'0'300'0,"0"0"-8"15,0 0-107-15,0 0-72 16,0 0-68-16,0 0-3 16,17 80 27-16,4-34-10 0,4 4-27 15,-1 4-17-15,1-2-6 16,-3 0-9-16,-2-1-32 15,4-2-92-15,-5-11-191 16,-4-21-530-16</inkml:trace>
  <inkml:trace contextRef="#ctx0" brushRef="#br0" timeOffset="4079.9117">21354 4293 1763 0,'0'0'250'0,"0"0"-140"0,0 0 42 16,-16 105 13-1,16-57-33-15,4 4-34 0,12-4-26 16,5-4-29-16,0-11-15 16,5-11-10-16,-1-10-16 15,3-12 8-15,2-2 11 16,1-20-7-16,-1-10-4 15,-6-7 11-15,-7-9-21 16,-13-3 1-16,-4-1-1 16,-15 0 0-16,-18 9-1 15,-10 11-8-15,-11 16-25 16,-6 16-27-16,-26 21-38 0,16 13-66 16,7-1-393-16</inkml:trace>
  <inkml:trace contextRef="#ctx0" brushRef="#br0" timeOffset="10126.4498">10642 6397 1220 0,'0'0'223'0,"0"0"-22"16,-59-71 34-16,37 45 12 15,10 9-69-15,4 12-21 0,7 5-70 16,1 38-74 0,9 38-7-16,11 32 39 0,2 13-8 15,3-5-16-15,-1-18-12 16,-4-27-2-16,-3-15-6 16,-2-15-1-16,-5-11 7 15,0-4-7-15,1-6-10 16,-2-10-20-16,-3-10 30 15,0-18 0-15,3-20 15 16,2-11-13-16,3-1-1 16,3 4 8-16,7 8-8 15,0 15-1-15,5 9-13 16,-3 8 12-16,8 6-13 16,-3 0 14-16,0 1 0 15,2 8 0-15,-3-2-19 0,2-2-124 16,3-5-91-16,-8-4-374 15,-7-9-646-15</inkml:trace>
  <inkml:trace contextRef="#ctx0" brushRef="#br0" timeOffset="11128.9082">11176 6607 1245 0,'0'0'368'0,"0"0"-161"16,0 0-133-16,0 0-65 0,0 0 29 15,0 0 42-15,0 0-25 16,50 24-27-16,-32-20-15 16,3-4-5-16,-3 0 0 15,-1-6 7-15,-5-9 1 16,-4-4-4-16,-6-3 0 16,-2-2-2-16,-2 3 55 15,-12-1 11-15,-3 7-8 16,2 5 9-16,1 5 3 15,2 5-19-15,3 0-20 16,1 12-25-16,1 11-14 16,4 8 5-16,3 6-4 15,0 3-3-15,14-1-3 16,8-3-4-16,8-7-13 16,8-12-29-16,2-15-31 0,6-2 23 15,2-26-10-15,-5-8-11 16,-3-10 2-16,-10-2 11 15,-12 3 39-15,-9 5 26 16,-9 6 10-16,0 10 82 16,0 7 32-16,-9 6-4 15,4 6-14-15,1 3-33 16,1 0-42-16,1 10-17 16,1 9-13-16,-1 3 8 15,2 5-9-15,0 1 0 16,3-3 0-16,6-2 0 15,-1-6-2-15,2-6 2 16,-4-5-8-16,0-5-8 0,0-1 2 16,1 0 14-1,1-12 2-15,0-5 6 0,-1-3-7 16,-1-1-1-16,1 1 2 16,-2 4-2-16,-2 3 8 15,-2 5-7-15,1 4-1 16,-1 4 6-16,4 0-6 15,1 0-15-15,9 3 9 16,4 6 6-16,4 0-2 16,5-1 1-16,2-3-18 15,-2-4-35-15,-4-1-19 16,-6-1 12-16,-6-13 15 0,-9-3 15 16,-3-4 21-1,0 1 9-15,0 2 1 0,-3 3 7 16,-4 4 26-16,2 5 10 15,-1 3 5 1,3 3-7-16,0 0-26 0,0 14-15 16,1 7-1-16,1 6 1 15,1 3 0-15,0 1 0 16,3-2 0-16,6-5-1 16,4-7 1-16,-1-10-39 15,-2-7-31-15,-2-7 61 16,-2-22 8-16,-4-12 1 15,-2-20-18-15,-5-23 16 16,-25-25 2-16,-3 8 0 16,1 20 1-16,11 31 25 0,12 32 23 15,-2 6 30-15,5 9-5 16,2 3-65-16,4 19-9 16,0 16-2-16,16 13 2 15,8 6-1-15,15-1-30 16,9-6-96-16,34-11-78 15,-12-13-321-15,-8-15-177 0</inkml:trace>
  <inkml:trace contextRef="#ctx0" brushRef="#br0" timeOffset="11362.5653">12210 6107 1684 0,'0'0'254'15,"0"0"-41"-15,0 0-76 16,-73 89-11-16,63-56-57 0,5-1-35 15,5-4-18-15,0-3-16 16,15-3-7-16,8-5 5 16,3-3 2-16,4 0 0 15,0-1 11-15,-3-1-10 16,-6 5 4-16,-8 5-5 16,-10 8 9-16,-3 10 9 15,-12 8-18-15,-19 20-19 16,1-12-188-16,8-15-949 0</inkml:trace>
  <inkml:trace contextRef="#ctx0" brushRef="#br0" timeOffset="11821.635">15915 5927 580 0,'0'0'1092'0,"0"0"-790"16,0 0-123-16,0 0-128 16,0 0-30-16,0 0 56 15,26 138 50-15,-5-35-1 16,4 9-44-16,-1-17-31 15,-2-25-12-15,-5-26-21 16,2-8-17-16,6 0 0 0,5 0 8 16,0-9-9-1,3-11-41-15,-6-15-71 0,-8-18-99 16,-6-12-296-16,-13-7-250 16</inkml:trace>
  <inkml:trace contextRef="#ctx0" brushRef="#br0" timeOffset="12422.0555">15790 6382 1525 0,'0'0'182'0,"0"0"-99"15,0 0-68-15,133-39 7 16,-15 3 54-16,14-10-34 16,-15 9-20-16,-34 6-6 15,-35 12-1-15,-14-1 7 16,-7 6-6-16,-4-1 7 0,-6 3 63 15,-17 9 100 1,0 3 5-16,-17 0-104 0,-12 8-55 16,-5 15-3-16,-3 7 3 15,-4 4 6-15,4 7-8 16,6 0-4-16,9-4-8 16,11-1-12-16,11-5-6 15,0-6-2-15,18-5-4 16,9-9 5-16,7-8-14 15,5-3-10-15,-2-8-13 16,0-11-35-16,-10-2-7 16,-6 1 32-16,-10 2 33 15,-11 2 14-15,0 4 1 16,0 0 17-16,-2 5 17 0,-5 1 14 16,5 4-10-16,1 0-5 15,1 2-23-15,0 0-10 16,0 0-11-16,0 3 2 15,9 6-2-15,5 0 4 16,5-1 5-16,4-3-5 16,4-3 7-16,3-2-1 15,-2 0-6-15,1-10-7 16,-7-4 3-16,-5 2 5 16,-6 1 6-16,-6 6 0 15,-1 2 13-15,-4 3 25 16,0 0-10-16,2 0-14 15,2 4-14-15,4 8-1 16,4 4 1-16,1 0 0 0,-1 1-6 16,-3 0-119-16,-3-8-136 15,-6-6-358-15</inkml:trace>
  <inkml:trace contextRef="#ctx0" brushRef="#br0" timeOffset="12583.0002">16599 5964 1773 0,'0'0'205'0,"0"0"-14"16,0 0-131-16,0 0-60 15,0 0-9-15,0 0 1 16,0 0 8-16,65 72-59 0,-39-41-271 16,-7-2-517-16</inkml:trace>
  <inkml:trace contextRef="#ctx0" brushRef="#br0" timeOffset="12766.626">16770 5968 1891 0,'0'0'277'16,"0"0"-71"-16,0 0-156 16,0 0-48-16,0 0 38 15,0 0 43-15,93 111-31 16,-53-66-30-16,3 2-22 15,-4 0-25-15,10 7-118 16,-13-13-173-16,-5-13-559 0</inkml:trace>
  <inkml:trace contextRef="#ctx0" brushRef="#br0" timeOffset="13006.3239">17206 5954 1979 0,'0'0'313'0,"0"0"-148"15,0 0-85-15,-77 75 17 16,65-34-29-16,10 0-32 16,2 0-24-16,16-2-3 15,14-6-8-15,9-8 7 16,9-5-7-16,9-4 17 16,0-2-5-16,2 1-1 0,-11 5-6 15,-14 7-5-15,-33 20-1 16,-43 28-35-16,-92 26-42 15,1-8-126-15,-25-13-611 0</inkml:trace>
  <inkml:trace contextRef="#ctx0" brushRef="#br0" timeOffset="14432.866">10798 5168 765 0,'0'0'141'16,"0"0"-54"-16,0 0 52 16,0 0-28-16,-86-1-56 15,59 1-17-15,-6 10-10 16,-7 4 12-16,-3 3 33 15,-5 3 4-15,2-1 6 16,0 1 0-16,3 1-7 16,1-2 6-16,4 3-40 15,2 1-30-15,1 3-10 16,4 5 0-16,1 2 7 0,3 6-9 16,5 3 21-16,3 2-11 15,3 4 11-15,8 0 5 16,2 2 0-16,6 2 5 15,0-1 6-15,2 4 1 16,10 1 3-16,4 1-11 16,5 1 11-16,4-1-10 15,5-2-16-15,4-4-3 16,2-7 6-16,10-6 11 16,-1-11 4-16,3-7-9 15,7-8 1-15,0-8 8 0,5-4 4 16,8-7 0-1,-1-12-7-15,2-5-8 0,-3-4-1 16,-4-4 0-16,-6-4-3 16,-7-3-2-16,-11-2 3 15,-5-4-7-15,-9 0 5 16,-9-3 2-16,-6-2 5 16,-8-2-3-16,-1-2-9 15,0-1 7-15,-11 1-4 16,-3-1-6-16,-2 4-7 15,-1 0-2-15,0 1 9 16,-2 6-8-16,-2-1 0 16,1 5 5-16,2 1-1 15,-5 1-5-15,1 4 0 0,-2 2-1 16,0 6 0-16,-5 3 1 16,2 7 1-16,-2 5 5 15,-1 5-6-15,-1 6 0 16,-3 0 0-16,1 5 0 15,-2 9-2-15,2 6 1 16,6 1-29-16,4 1-24 16,5 0-49-16,9 2-65 15,9 2-52-15,0-8-308 16,9-6-490-16</inkml:trace>
  <inkml:trace contextRef="#ctx0" brushRef="#br0" timeOffset="16159.7483">16817 4884 920 0,'0'0'165'16,"0"0"-53"-16,0 0-14 15,-108-7 31-15,63 7-7 16,0 3 14-16,-7 11-40 15,-1 8 28-15,-1 7-17 16,-3 5-17-16,0 9-18 16,4 6-4-16,3 6-14 15,4 3-17-15,6 4 3 16,7 3-13-16,6 2 15 16,8 0-1-16,4 2-8 15,8 1 22-15,7-3-15 16,0-3-13-16,11-7-18 0,13-1-8 15,8-6 0-15,5-4 5 16,8-7-5-16,7-7 8 16,9-7-3-16,18-11 4 15,18-14 14-15,21-13-8 16,4-24-2-16,-10-13 1 16,-24 4-6-16,-28 7 0 15,-19 6-8-15,-9 1 7 16,4-7 2-16,-2-9 0 15,-1-8-1-15,-11-1 6 16,-8-4-4-16,-11-1-1 16,-3-2 4-16,-11 1-7 15,-16 0 1-15,-5-3 7 0,-6 4-4 16,-3 3-3-16,-2 4-1 16,2 12 5-16,-5 7-6 15,-1 9-5-15,-2 8-1 16,2 9 1-16,2 5-1 15,3 5-13-15,3 5-35 16,5 14-40-16,2 21-85 16,10-4-88-16,7-2-449 0</inkml:trace>
  <inkml:trace contextRef="#ctx0" brushRef="#br0" timeOffset="28856.7934">11863 8953 1137 0,'0'0'152'16,"0"0"-91"-16,0 0 33 16,-81-40 69-16,53 25-45 15,-4 0-67-15,1-2 53 16,0-2 19-16,-4 0-73 0,5-1 6 15,0-1 7 1,-2 2-29-16,3-1 2 0,1 1 1 16,-2 3-5-16,1 4-14 15,-3 1-2-15,2 2 15 16,-3 1 0-16,0 1-7 16,-3 2-3-16,0 0-15 15,-1-2 1-15,-2 4 16 16,0 0-16-16,-1 0 0 15,-5 3 2-15,1 0-9 16,1 0 0-16,-1 4 0 16,3 3 6-16,3 3-5 15,3 0 9-15,4 1-4 16,2 2 0-16,6 2-6 16,-4 1 0-16,3 2 0 0,-3 3 0 15,-1 2 1-15,-4 3-1 16,-3 3 0-16,-4 2 0 15,-4 1 9-15,0 1-9 16,7-2 19-16,1-1 4 16,8-2-22-16,4 0 6 15,3 3-1-15,7 3-5 16,3 5 1-16,5 4-2 16,5 6 1-16,0 6 12 15,6 5 2-15,10 1-5 16,5 3-1-16,2-2 9 15,4 1-12-15,4-3 7 16,5-1-12-16,3 1 11 0,4-2-3 16,3-5-3-1,2-4 1-15,2-4-5 0,4-8 10 16,6-4 4-16,1-11-1 16,3-6 1-16,2-10 1 15,-1-6 1-15,4 0 7 16,1-17 2-16,2-6 0 15,-2-2-15-15,0-4-2 16,-4 0-1-16,2-2-3 16,-6-2 8-16,0-1-4 15,-5 1-10-15,-5 0 12 16,-9-1-11-16,-4 0 8 0,-5-2 6 16,-7-1 0-1,-3-2 3-15,-3-4 1 0,-4-1-2 16,-3-6-8-16,-2 0 4 15,0-2-11-15,-6 1 8 16,-2 3 5-16,-4-1 0 16,0 3-6-16,-7 2 0 15,-11 1 3-15,-5 5-4 16,-2 1-2-16,-5-2 1 16,-1 3-5-16,-2 0 5 15,-3 2 1-15,4 1-7 16,-3 4-1-16,2 4-1 15,1 3 1-15,-1 5 0 0,-2 0 1 16,3 3-1 0,-3 2 1-16,0 0-1 0,1 4 0 15,2-1-2-15,4 6 1 16,3 1-13-16,2 2-26 16,1 2-46-16,-1 13-26 15,-5 19-79-15,7-3-105 16,2-7-649-16</inkml:trace>
  <inkml:trace contextRef="#ctx0" brushRef="#br0" timeOffset="30240.2478">17378 8701 542 0,'0'0'497'15,"0"0"-285"-15,0 0 8 16,0 0-40-16,0 0-51 15,0 0-6-15,-67-52-44 16,42 45 10-16,-5-3-39 16,-3 4 36-16,-2-2-14 15,-4 0-38-15,-1 1-16 0,-4 0 38 16,-2 1-17-16,-2 1-24 16,-1 1 19-16,0 0 6 15,2 3-21-15,2 1 3 16,3 0 4-16,4 0-14 15,0 0-11-15,4 9 0 16,0 2 0-16,3 2-1 16,0 4 0-16,0 4 1 15,-4 3 5-15,-1 1-6 16,-1 5 0-16,-3 1 0 16,0 3 1-16,5 1-1 15,4 2 0-15,4 3 1 16,5 4 11-16,7 3 3 0,4 4-9 15,9 5 1 1,2 3 4-16,0-1-4 0,11 3 8 16,7-1-13-16,6 1 5 15,6 1 0-15,3-1 5 16,6-3 6-16,2-3-9 16,3-6 0-16,2-3-1 15,2-5 8-15,2-2 5 16,5-6-3-16,0 1 4 15,4-7-2-15,2-5-2 16,0-5-2-16,3-5 14 16,-1-4-9-16,-4-8-6 15,1 0 0-15,-3-14 6 16,3-8-6-16,-4-6-5 0,1-1 2 16,-6-6-3-16,-6 0 2 15,-5-1 8-15,-9-3-9 16,-1-2 1-16,-5-4-1 15,-4-2 1-15,-5-4-1 16,-4-5-4-16,-4 1-5 16,-5-1 0-16,-3 3 5 15,0 2 3-15,-3 1-1 16,-11 3-2-16,-2 2 4 16,-3-2-1-16,-4 4-3 15,0-4-4-15,-5-1 3 16,0-2-5-16,-4 3-1 15,2 2-1-15,-2 3 1 0,0 6 0 16,-1 7 1-16,0 5-2 16,0 9-5-16,2 5 5 15,-5 6 2-15,1 4-1 16,-5 0-8-16,-1 14-8 16,-5 6-16-16,2 3-32 15,2 5-48-15,8 10-58 16,13-9-146-16,8-9-795 0</inkml:trace>
  <inkml:trace contextRef="#ctx0" brushRef="#br0" timeOffset="50177.5959">16794 7420 1729 0,'0'0'301'0,"0"0"-112"15,0 0-80-15,134-67-17 16,-8 19 12-16,30-8 3 16,20-5-23-16,0 7-30 15,-19 10-8-15,-8 8-16 16,-21 10-18-16,-30 9-3 15,-33 6-9-15,-32 7 0 0,-15 3-19 16,-10 1-43-16,-8 0-72 16,-10 4-38-16,-72 28-48 15,1-1-298-15,-10 2-171 0</inkml:trace>
  <inkml:trace contextRef="#ctx0" brushRef="#br0" timeOffset="50373.0185">16982 7527 1172 0,'0'0'300'16,"0"0"-198"-16,0 0 57 0,85-5 128 15,9-18-36-15,40-15-80 16,19-3-70-16,3 1-33 16,-16 5-26-16,-22 3-21 15,-12 4-21-15,-5-5-36 16,-20-9-154-16,-24 11-374 15,-21-2-807-15</inkml:trace>
  <inkml:trace contextRef="#ctx0" brushRef="#br0" timeOffset="50665.7977">18113 6757 2004 0,'0'0'236'0,"0"0"-109"15,0 0-78-15,0 0 74 0,79 70-8 16,-9-39-5-16,22 3-37 16,21 1-34-16,-9-4-20 15,-23-5-18-15,-29-8 6 16,-19 0-6-16,-3 2-1 16,-12 11-1-16,-9 5 0 15,-15 9 1-15,-45 10 0 16,-33 10 7-16,-3-6-7 15,5-12 2-15,15-12-1 16,25-15-1-16,6 0-7 16,15-12-99-16,18-5-183 15,3-6-847-15</inkml:trace>
  <inkml:trace contextRef="#ctx0" brushRef="#br0" timeOffset="53173.2649">7549 8603 1264 0,'0'0'280'0,"0"0"-174"0,0 0-67 16,0 0 106-1,96 37 40-15,-32-16-33 0,31 1-63 16,27 2 1-16,13-5-14 16,5-9 11-16,-8-6-23 15,-9-4-6-15,-5 0-13 16,-5-2-9-16,-4-12-18 16,-5-3-5-16,-8-4-1 15,-4-1 3-15,-17 1-6 16,-17 2 0-16,-12 4-8 15,-7 0 12-15,7-3 2 16,2-1 2-16,6-5-4 16,-4-2 8-16,-2 1 0 15,0-1-11-15,-3-3-1 0,-1-3 0 16,0 1-3-16,-2-1-5 16,-2-3 0-16,-1 0 1 15,-4-1-1-15,-3 0 8 16,-2-3 0-16,-3 2-8 15,-5-2 6-15,-3 1-6 16,-2 0 7-16,-5 0-7 16,-2 0 13-16,-6 0-14 15,-4-1 13-15,0-3-13 16,-12 2 2-16,-10-3 4 16,-8 1-6-16,-4-1 6 0,-8 2-5 15,-1-1 8-15,-6 0-7 16,-2 1-2-16,-6 3 0 15,-5 1 2-15,-4 2-1 16,-7 0 9-16,0 2-9 16,-3-1 5-16,-10 0-6 15,-14 2 0-15,-11 5 0 16,-4 5 0-16,8 11-1 16,9 8-5-16,12 3 6 15,1 0 0-15,-4 12-1 16,-4 6 1-16,-1 2-6 15,0 3 6-15,17 2 0 16,13-6 1-16,16 0 7 16,3-2-8-16,-7 6-5 15,-9 3 5-15,-11 4 0 0,2 2 1 16,3-1-1-16,3 1-6 16,4 2 6-16,5 0 1 15,5 0-1-15,9 0 0 16,4 1 0-16,7 2 0 15,3 1-1-15,6 2 1 16,2 4-1-16,4 3-7 16,5 2 7-16,1 4 1 15,4 1-6-15,4 3 5 16,1 1-5-16,0 3 0 16,9 2 0-16,10-1 6 15,5-1 0-15,4-6-1 0,9-3 1 16,7-7 7-16,6-5-6 15,7-8 5-15,10-6 8 16,14-7-5-16,-5-7 9 16,3-7 8-16,-3-5-5 15,-12 0-7-15,5-8-4 16,-8-6 8-16,-9 2-4 16,-12-1-7-16,-7 0-1 15,-10 4-4-15,-7 2 4 16,-4 2 0-16,-8 0-5 15,-1 4 8-15,-3-1-3 16,0 2-6-16,0 0-16 16,0 0-50-16,0 0-51 15,-3 3-105-15,-4 2-349 0</inkml:trace>
  <inkml:trace contextRef="#ctx0" brushRef="#br0" timeOffset="54241.8769">13538 8579 1345 0,'0'0'194'16,"0"0"-122"-16,0 0-59 0,0 0 44 16,0 0 94-16,0 0 28 15,110 34-81-15,-54-21-27 16,20-2 12-16,19 1 26 16,17-1-30-16,6 0-33 15,-7-4 9-15,-3-2-4 16,-7-2-14-16,1-3-9 15,-2 0-3-15,6 0-10 16,-6-3-1-16,1-4-2 16,-3 0 9-16,-5 3 0 15,-5 2 7-15,-18 0-9 16,-13 2-8-16,-11 0 2 16,-1 0-5-16,10-1-7 0,7 0 23 15,10-1-11 1,-2 1-1-16,0-1 3 0,-4 0 9 15,-5 2-15-15,-3-1-2 16,-3-1-1-16,-2-3 15 16,-1 0 5-16,0-4-11 15,-4 1-5-15,-1-2 5 16,-2 1 10-16,0-4-8 16,-3 2 1-16,-1 2 10 15,-2-1-10-15,0-2 3 16,-1 2 2-16,-2 3 1 15,-1-3 1-15,-5 3 2 16,-8 0-12-16,-4 3 0 16,-7 0 5-16,-3 2 14 15,-3 0-12-15,-2 1-4 0,-2 1-12 16,-1-2 0 0,0 2 0-16,0 0-5 0,0 0-1 15,-9 0-47-15,-52 0-131 16,2 5-142-16,-14-5-1214 0</inkml:trace>
  <inkml:trace contextRef="#ctx0" brushRef="#br0" timeOffset="66193.9543">8723 9825 735 0,'0'0'105'0,"0"0"-25"16,0 0 88-16,0 0-3 15,0 0 23-15,36 80-54 0,-14-63-3 16,6 2-11-1,7-2-15-15,4 0-14 0,8-2 9 16,3-1-37-16,3-1-19 16,4-4-4-16,1 1-9 15,3-6 6-15,0-4 20 16,1 0-19-16,-3 0 1 16,-2-14-14-16,-6-5 9 15,-4-2-4-15,-8-5-6 16,-6-4 0-16,-6-6-1 15,-5-3-9-15,-4-6-2 16,-6-5 1-16,-1 0-11 16,-1-3 5-16,-4 1-6 0,1 0 9 15,-2-2-9-15,1-1 9 16,-2-1-9-16,-2 1 0 16,-2 0 4-16,0 0-4 15,-2 3-1-15,-13 0 2 16,-5 5-2-16,-6 3 6 15,-11 6-4-15,-3 2-1 16,-8 9 8-16,-5 3-8 16,-6 5-1-16,-5 7-4 15,-6 4 3-15,-2 8 1 16,-14 0 0-16,-14 11 0 16,10 7 0-16,9 0-5 15,14 2 4-15,17-4 1 16,-3 9-1-16,-2 1 0 0,6 7-1 15,10 1 2-15,8 8-7 16,7 6 1-16,9 5 5 16,5 5 1-16,7 5 2 15,3 2 4-15,0-2 1 16,13-2 4-16,4-1-11 16,5-7 10-16,5-4-2 15,1-3-1-15,3-7 5 16,2-5-3-16,3-9-2 15,-3-5 2-15,2-3 3 16,0-7-4-16,0-3-7 16,0-4 8-16,-1-3-3 15,2 0-6-15,-1 0-32 16,9 7-90-16,-11-2-147 16,-3 0-454-16</inkml:trace>
  <inkml:trace contextRef="#ctx0" brushRef="#br0" timeOffset="67283.2262">14913 9218 217 0,'0'0'103'16,"0"0"-75"-16,0 0 37 15,0 0 8-15,45-75 31 0,-42 56 75 16,-3 2 3-16,0 0-56 16,0 2 19-16,-12 0-3 15,0 1 1-15,-7 2-42 16,-5-1 4-16,-6 3-44 16,-4 1-7-16,-8 2-17 15,-6 4 14-15,-5 1 27 16,-3 2-29-16,-1 0 6 15,-1 7 6-15,-1 10-10 16,5 8-3-16,0 6-5 16,8 13-6-16,-2 21-7 15,5 24 23-15,6 18-2 16,14 7 19-16,15-13-12 16,8-11-17-16,12-13-12 15,11-15-6-15,0-7 4 0,1-12-12 16,5-4 6-16,12 6 0 15,9 4 4-15,25 2 1 16,16-8-5-16,19-13 3 16,10-18 2-16,-7-12 10 15,-9-17 2-15,-11-12-5 16,-14-1-14-16,-17 2-5 16,-12 2 2-16,-10-4-1 15,5-10-8-15,4-7-1 16,2-9-6-16,-10-3 0 15,-6-3 1-15,-8-1 6 16,-7 0-7-16,-7-12 2 0,-13-14-2 16,0 7 9-1,-5 11-9-15,-16 13 1 0,-7 15 9 16,-5-6-8-16,-13-2 4 16,-5 6-6-16,-9 8-1 15,-2 5-6-15,-4 9 7 16,-4 3 0-16,-3 8 0 15,-9 5 0-15,4 7-23 16,2 0-50-16,-25 28-51 16,27 2-121-16,0-2-499 0</inkml:trace>
  <inkml:trace contextRef="#ctx0" brushRef="#br0" timeOffset="84094.1351">21650 3766 560 0,'0'0'117'0,"0"0"-36"15,0 0 21-15,0 0-8 0,-78-79 3 16,50 59-20-16,-2 1 17 16,-3-1 26-16,-2 1 9 15,-2 2-53-15,-2 3-30 16,2 2-5-16,0 2-19 15,-1 4-12-15,1 4-1 16,-3 2-2-16,-1 5 0 16,-3 13-1-16,-3 9 3 15,-6 7-8-15,-2 10 5 16,1 5 20-16,-6 17 15 16,9-2 1-16,6 5 15 15,10 3-4-15,10 2 20 16,10 22-35-16,15 13 6 15,3 5-2-15,31-6-1 0,15-13-18 16,-1-25-8-16,26 0-2 16,11-7-12-16,8-10 8 15,15-1 7-15,-10-19 5 16,2-12 5-16,-6-11 20 16,-3-10-6-16,-17 0 20 15,-14-14-16-15,-15-3-8 16,-5-3-11-16,6-9-3 15,4-11 4-15,8-21-4 16,2-20-1-16,-3-21-12 16,-9-6 4-16,-14 7-4 15,-14 23-8-15,-11 22-1 16,-3 15 12-16,-5 5-3 0,-1-7-9 16,0-9 1-16,0-8 0 15,-4-1 0-15,-11 2 8 16,0 0-8-16,-4 4 5 15,-3 9-4-15,2 6-1 16,-4 9 0-16,-3 6 6 16,-3 7-7-16,-7 5-10 15,-6 4 10-15,-8 9-9 16,-6 0-30-16,-1 3-14 16,0 13-57-16,-11 20-73 15,14-1-123-15,15-7-256 0</inkml:trace>
  <inkml:trace contextRef="#ctx0" brushRef="#br0" timeOffset="84931.7935">20132 9227 1437 0,'0'0'173'0,"0"0"-131"0,0 0-42 16,0 0 0-16,0 0-51 15,0 0-273-15,94-3-444 0</inkml:trace>
  <inkml:trace contextRef="#ctx0" brushRef="#br0" timeOffset="85089.2537">20116 9394 1288 0,'0'0'269'0,"0"0"-39"16,0 0-53-16,0 0-61 15,0 0-34-15,0 0-40 16,85-21-28-16,-26 1-14 16,29-14-97-16,-13 8-256 0,-14-4-425 0</inkml:trace>
  <inkml:trace contextRef="#ctx0" brushRef="#br0" timeOffset="85307.3946">20584 8978 1415 0,'0'0'212'0,"0"0"-32"16,0 0-113-16,0 0-42 15,0 0 55-15,103 48 26 16,-63-14-18-16,-4 5-45 15,-12 5-22-15,-12 1 8 0,-12-1-1 16,-10 0-5-16,-19-1-10 16,-5-4-13-1,-5-5-25-15,8-12-117 0,13-13-331 0</inkml:trace>
  <inkml:trace contextRef="#ctx0" brushRef="#br0" timeOffset="86509.5635">21215 9036 920 0,'0'0'774'16,"0"0"-465"-16,0 0-35 15,0 0-21-15,0 0-55 16,0 0-48-16,0 0-70 16,-54-28-54-16,38 66 13 15,-3 15 34-15,-1 8-30 0,1 3-20 16,2 0-11 0,7-2-5-16,9-6-6 0,1-6-1 15,16-8-49-15,18-11-65 16,13-11-56-16,39-22-94 15,-9-16-276-15,-8-15-341 0</inkml:trace>
  <inkml:trace contextRef="#ctx0" brushRef="#br0" timeOffset="87293.292">21595 9056 1530 0,'0'0'406'0,"0"0"-131"15,0 0-82-15,-113-17-47 0,73 17-25 16,1 17-33-16,3 5-39 15,12 4-18 1,8 4-13-16,13 1-12 0,3 0-5 16,22-4 0-1,19-7 0-15,12-11-1 0,10-9 0 16,3-1-18-16,-4-18-12 16,-8-9-19-16,-12-2-1 15,-17-4 22-15,-14 0 22 16,-11 3 6-16,-2 4-1 15,-19 7 1-15,-7 7 0 16,-4 6-1-16,4 6 0 16,4 1 1-16,11 0-1 0,10 3-10 15,3 4-7 1,18 1 0-16,16-2 6 0,12-1 11 16,7-5 1-1,2 0-1-15,-3 0 1 0,-9 0 0 16,-6-7 0-16,-14 3 0 15,-7 1 0-15,-10 2 0 16,-6 1 0-16,0 0 5 16,0 3 2-16,-12 9-5 15,-1 5 13-15,1 5 3 16,3 2-17-16,5 0 5 16,4 0-5-16,0-2 0 15,10-3 0-15,3-6 1 16,5-3-1-16,2-6 8 15,0-4 1-15,4-2-1 16,0-13-4-16,0-6-5 0,-1-1-7 16,-3-4-1-16,1 3 8 15,-4-1-10-15,1 7 9 16,-3 1-1-16,-2 6 1 16,-6 5-5-16,-2 3 5 15,-1 2-13-15,2 7 2 16,3 10 12-16,2 6 21 15,2 4 4-15,3 1 7 16,2-2-2-16,-1-4-4 16,0-5-17-16,-1-5-3 15,0-8 12-15,-3-4-3 16,4 0 3-16,-2-14-3 16,3-10-7-16,-3-5-8 15,-2-8 0-15,-7-5-1 0,-6-6-17 16,0-4-6-16,-15 1-27 15,-11 2-4-15,-9 11-25 16,-4 14-39-16,2 11-64 16,7 13-53-16,11 0-253 15,14 11-591-15</inkml:trace>
  <inkml:trace contextRef="#ctx0" brushRef="#br0" timeOffset="87784.6445">22649 8703 1422 0,'0'0'154'0,"0"0"-83"16,-116-63 59-16,27 33 21 0,-39 8-24 15,-33 9-20-15,-23 13-27 16,-13 10-10-16,5 20-29 15,4 15 23-15,21 10 10 16,23 12 12-16,30 9-10 16,32 13-3-16,22 15-13 15,22 14-18-15,19 16-6 16,19 5-1-16,10 0-6 16,31-9-20-16,30-11 3 0,33-10-11 15,33-22 13-15,32-20-5 16,29-30 16-16,20-28-2 15,13-16 5-15,5-39-3 16,-1-21 1-16,-6-25-7 16,-15-20-8-16,-27-18-11 15,-38-15-2-15,-42-9 2 16,-42 0 0-16,-39 7 15 16,-26 21-3-16,-56 17 5 15,-46 22-4-15,-59 17 16 16,-52 14-28-16,-39 17-1 15,-3 15 0-15,29 15-24 16,64 9-72-16,65 5-44 0,52 10-78 16,32-6-514-16</inkml:trace>
  <inkml:trace contextRef="#ctx0" brushRef="#br0" timeOffset="98090.8675">11929 11286 795 0,'0'0'125'0,"0"0"-51"16,98 0 61-16,-53 0 17 15,1 0-29-15,0-3-14 16,2 2 6-16,0-1-22 15,8 2 15-15,19 0 30 0,25 0-45 16,28 0-26 0,17 6-20-16,-1-3-2 0,-5 2 7 15,-6-5 6-15,3 0-28 16,8 0-8-16,8 0 4 16,10-5 9-16,6-1 6 15,8 0-16-15,6 1-2 16,4 2-5-16,10-1 4 15,8-1-3-15,5 0 2 16,4 0-11-16,0 1 2 16,-4 1-6-16,-5-1 2 15,-6 4 2-15,-10 0 10 16,-11 0-7-16,-11 0 5 16,-10 0 1-16,-12 0-4 15,-10 0-6-15,-14 0 2 16,-13 0 1-16,-24 0 8 0,-21 0-9 15,-19 0-4-15,-12 0-1 16,-1 0 2-16,0-4-2 16,-4-1 0-16,-6 1 3 15,-10-1-3-15,-5-1-6 16,-5 1 0-16,-9-1-56 16,-75-9-142-16,2 0-379 15,-19-2-1009-15</inkml:trace>
  <inkml:trace contextRef="#ctx0" brushRef="#br0" timeOffset="99792.8623">2716 12327 1422 0,'0'0'158'16,"0"0"-149"-16,0 0-9 15,0 0 0-15,87 34 31 16,-50-24 45-16,11-3 43 16,5-2 9-16,6-5-4 15,9 0-52-15,-3-11 4 16,5-8-26-16,0-7-6 15,0-8-20-15,-3-5-6 16,-3-6-12-16,-4-6-5 16,-7-2 11-16,-3-1-2 15,-6-1-1-15,-5-1-9 16,-6 2 1-16,-6-4 7 16,-3-12-7-16,-6-15 11 15,-2-13-3-15,-7 6-1 0,-3 16 5 16,-4 24-1-16,-2 16-11 15,0-1 30-15,0-6 2 16,0-2-15-16,-10 4-9 16,-6 3 10-16,-3 3 3 15,-8 2-10-15,-3 3-11 16,-6-1 12-16,-3 3-1 16,-5 3-6-16,-1 1-5 15,-6 4 5-15,-4 4 0 16,-5 7 0-16,-4 3-6 15,-4 6-4-15,-16 2 4 16,-14 18 2-16,-17 11-2 0,15 4 1 16,17-2-1-16,26-3 0 15,13 0 1-15,-3 11-1 16,-6 10-1-16,0 10 1 16,1 16-1-16,6 18 0 15,8 19-8-15,10 3 0 16,17-10 8-16,8-24-8 15,3-27 9-15,6 9 0 16,19 12 0-16,7-1 2 16,2 0-2-16,2-22 9 15,0-15-2-15,22 9 5 16,24 5-4-16,0-4-1 16,-6-13 2-16,-11-16-8 15,-15-10 7-15,1-3-7 0,1-3 8 16,-9-4 1-16,-13 0-1 15,-5-14 0-15,-8-2 0 16,-7-3-9-16,-6-1-1 16,-4-5-78-16,0 5-107 15,0 1-384-15</inkml:trace>
  <inkml:trace contextRef="#ctx0" brushRef="#br0" timeOffset="100860.6587">8935 11201 1038 0,'0'0'150'0,"0"0"-31"15,0 0 26-15,0 0 5 16,0 0-47-16,-88-64 0 16,46 54-24-16,-10 4 10 15,-24 4-25-15,-29 2-17 0,-32 18 5 16,-12 16 2-16,7 12 20 15,15 12-9-15,26 8-5 16,19 10-19-16,18 10 13 16,24 9-1-16,19 0-23 15,18 2 3-15,3-6 4 16,24-2-19-16,13-3 4 16,15-5 9-16,0-14-10 15,20-2 14-15,16-8-7 16,6-8 6-16,25-2-5 15,-7-21-10-15,3-13 6 16,1-13 1-16,1-11-2 16,2-20 1-16,-4-10-1 0,-9-7-9 15,-21 0-6-15,-21 3 2 16,-1-16-10-16,-1-14 0 16,-2-12 0-16,-2-11-1 15,-21 8 1-15,-20 3-1 16,-13-5 2-16,-4-1-2 15,-16 0 1-15,-13 17-1 16,-4 18 15-16,1 14-14 16,-10 9 1-16,-9-2-2 15,-26-3 0-15,-33-2-1 16,-29 13 0-16,-15 9-10 16,5 16-15-16,20 4-24 0,40 14-41 15,16 8-63-15,31-2-103 16,16-9-627-16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10:48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15393 8364 970 0,'0'0'129'0,"0"0"-82"15,0 0-29-15,0 0-17 16,0 0 43-16,0 0 58 15,53 14 38-15,-16-4-52 16,8-3 0-16,8-2-8 16,7 0-19-16,7-3 12 15,16-2-13-15,16 0-3 0,19 0-5 16,1 0-4-16,-7-5-13 16,-8 0-4-16,-13 3-15 15,3-1-8-15,5-1-1 16,2 1 5-16,2-1 1 15,-1 1-1-15,-3 3-11 16,-5 0 8-16,-4 0-8 16,-3 0 1-16,-2 0 4 15,1 4-6-15,-14-1 0 16,-12-2 1-16,-10 1 0 16,-1-1 12-16,21-1-13 15,24 0 1-15,24 0 6 16,0-6-1-16,-19-1-4 15,-25 2-1-15,-2-1 6 16,13-1-6-16,12 1 10 0,11-1-5 16,-8 1 7-16,-10 0 6 15,-1 1 5-15,-1-2-6 16,-1 1-8-16,-2 2 0 16,-1 1 4-16,-14 2-5 15,-14 1 1-15,-10 0 6 16,-7 0-4-16,5 0 0 15,8 0-10-15,8 4 5 16,-1 5 3-16,2-1 1 16,5 3-10-16,0 2 11 15,5-1 0-15,-1 0-3 16,2 0 3-16,1-3-6 16,-2 2 6-16,2 0-2 0,1-2-2 15,-2-1-7 1,1 1 11-16,3-1-2 0,10 0-4 15,14-2 3-15,15-3 2 16,4-1 7-16,-4-2 8 16,-6 0-3-16,-9 0-1 15,0 0 0-15,0-2-16 16,-2 0 9-16,-4 2-4 16,-5-3 10-16,-15 3-8 15,-14-1 0-15,-10 1 8 16,-8 0-3-16,7 0-9 15,2 0 21-15,-2 0-13 0,-6 0-3 16,-10 0 3-16,-13 0-2 16,-6 0-8-16,-8 0 1 15,-4 0-2-15,-2-2-6 16,-2 1-17-16,-54-11-98 16,1 2-221-16,-17-9-701 0</inkml:trace>
  <inkml:trace contextRef="#ctx0" brushRef="#br0" timeOffset="1417.8442">2214 9414 159 0,'0'0'916'0,"0"0"-797"0,0 0-34 16,0 0 33-16,0 0 12 16,0 0 22-16,0 0-71 15,0-15-54-15,15 15-11 16,7 0 73-16,7 6 9 15,9 3-34-15,7 3-11 16,7 2 6-16,6 1-17 16,19-1-2-16,16 3 5 15,15-4 6-15,-8-1-10 16,-17-5-17-16,-23-5-9 16,-11 0-2-16,9 1 9 15,20-2-10-15,23 1 2 0,-14-1 2 16,-5-1-4-16,-12 0-5 15,-2 2-1-15,23-2-5 16,20 1 7-16,5 0 2 16,-10 1-2-16,-6 3 2 15,-12-1-5-15,6-4-5 16,0 3 0-16,3-1 1 16,3-1 0-16,0 0 0 15,-3 1 5-15,-2 1-5 16,-4 0 0-16,-1 2 1 15,-2-2-1-15,-2 1 9 16,1-1-8-16,-2 1-2 0,1-4 6 16,1 0-6-1,1 0 0-15,0 0 0 0,0 0-1 16,-15 0 1-16,-10 0 9 16,-15 0-3-16,-1 0 6 15,11 0-5-15,11 0 7 16,7 0 11-16,-2 0-13 15,-2 0 3-15,1 0-14 16,-3 0 11-16,-1 5 0 16,0-3-4-16,-1 3-2 15,5-2 3-15,12 2 3 16,15 2-2-16,13 0 3 0,1 0-4 16,-9-2 0-1,-24-3 2-15,-21-1 1 16,-14-1 4-16,-4 0 7 15,6 0-4-15,-1 0 8 0,-2 0-14 16,-10 0 7-16,-12 0-8 16,-9-3 10-16,-4 3 17 15,-5-3-3-15,-2 1-9 16,-2 0-6-16,1 0-6 16,-2 1-6-16,0 1-8 15,0 0-1-15,0 0-27 16,0 0-61-16,-21 0-65 15,-3 0-184-15,-8 0-740 0</inkml:trace>
  <inkml:trace contextRef="#ctx0" brushRef="#br0" timeOffset="5044.9916">17983 9537 1262 0,'0'0'198'16,"0"0"-145"-16,0 0-42 0,0 0-11 15,0 0 29-15,0 0 67 16,97 10-18-16,-53-4-37 16,9 2-2-16,5 1 37 15,5-1-7-15,15 1-28 16,15-1 26-16,13-2-20 16,6 0-25-16,-21-6 6 15,-21 3-7-15,-19-3-6 16,-5 0-9-16,8 2-5 15,8 0 0-15,7 1 17 16,-4-2-8-16,0 0 2 16,-3 1 12-16,-1-2-8 15,-1 0 18-15,0 0-10 16,-1 0-9-16,1-3 1 0,-2-1-6 16,0-3-2-16,-1 4-7 15,-5 0 0-15,-1 0 5 16,-5 0 0-16,-2 1-4 15,-1-1-2-15,-5-2 5 16,-3 1-4-16,-2-1 7 16,-4-3-7-16,3 1 14 15,1-3 2-15,-1 1-3 16,0-2-4-16,1-2-2 16,-4 1-1-16,1-2-1 15,-1-2-5-15,-5 1 0 0,1 1 0 16,-6-2 9-1,-3 3-4-15,-3-3 3 0,-2-1 2 16,-2-1 7 0,-2-2-5-16,3-3 0 0,1-1-11 15,0 0 10 1,2 0-6-16,-2-1 0 0,1 1 1 16,-2 2-6-16,-2-2 8 15,-3 1 0-15,-1 0 0 16,-4-1 1-16,0-1 4 15,0-1-4-15,0-3-8 16,-9 0 8-16,-2-2-9 16,0 3-1-16,0 0 10 15,-2 0-8-15,2 1-1 16,-1 2 0-16,-1-1 0 0,0 2 0 16,-1 2 6-16,-1 1-6 15,-1-2 0-15,-2 2 8 16,-2-1-8-16,-2 2 0 15,1-2 0-15,-4 1 0 16,-1 2 0-16,1-1-1 16,-2 1 0-16,1 4 6 15,-3-1-5-15,2 3 0 16,0 3 0-16,0 0 0 16,2 1-1-16,0 2 1 15,1 3-1-15,0-1 1 16,-1 2 0-16,-1 0-1 15,1 3 1-15,-2 0-1 16,2 0 0-16,-2 0-1 16,1 0 1-16,-3 0-1 0,2 3 1 15,-3 3 0-15,0 5 0 16,2-2 0-16,-2 4 1 16,3-1-1-16,0 2 0 15,4 2 0-15,3 0 2 16,1-1-2-16,4 2 0 15,-2 1 1-15,1 2 0 16,3 3 0-16,-1 0 1 16,-2 4-1-16,4 4 6 15,-3 0-1-15,3 2-5 16,1 2 5-16,4 0-4 16,1 2 9-16,1 1-10 0,5 0 10 15,0 0-10 1,0 1 5-16,0-3 6 0,8 3 3 15,0-4-15-15,2 2 1 16,0 0 5-16,2-3 3 16,5 4-2-16,-1-4-1 15,5 3 2-15,1 1-1 16,3-2-5-16,1-2 7 16,0 0 8-16,-1-6-2 15,0-5-4-15,-1-4-4 16,0-7 4-16,0-2 4 15,2-3 1-15,3-4 1 16,-1-3-2-16,2 0-3 0,-3 0-3 16,-2 0 4-1,-4-4-12-15,-4 0 0 0,-4 0 0 16,-4 4 0 0,-5-3 0-16,1 3 1 0,-3 0 0 15,-2-2-2-15,1 2-12 16,-1-1-40-16,3-1-81 15,3 0-119-15,-4-3-468 0</inkml:trace>
  <inkml:trace contextRef="#ctx0" brushRef="#br0" timeOffset="8108.8229">4392 10381 633 0,'0'0'283'0,"0"0"-172"16,0 0-66-16,0 0-24 16,0 0 14-16,0 0 32 15,0 0 76-15,37 0-33 16,-13 5 1-16,4 2-12 16,5-2-35-16,4 0 3 0,8 2 21 15,5-4-25-15,4-1 0 16,5 0-11-16,5-2-9 15,0 0 6-15,4 0-21 16,2 0 0-16,2 0 4 16,1 0-4-16,2 0 5 15,1 1-18-15,-3-1-4 16,1 1 0-16,0-1-4 16,3 0-1-16,8 0-4 15,-7 0 5-15,-2 0 0 16,1 1 4-16,-14-1-5 15,6 2 0-15,-7-1-5 0,-2 3 6 16,-3-1-6-16,-4-1 5 16,2 1 3-16,2-1 0 15,1 1 4-15,3-1-2 16,3 0-10-16,2 1 1 16,0-1-1-16,-2 4 1 15,3 0 4-15,-3 3-6 16,0-1 1-16,-1 3 0 15,1-2 0-15,-1 0 0 16,1-2 1-16,2-2 4 16,-2 2 0-16,0 1-5 15,3 0 0-15,-5-1 5 16,-6 2-5-16,2-2 0 0,-4 1 0 16,2-1 0-16,-2 0 5 15,-3 0-6-15,6-1 0 16,1-2 0-16,3 1 6 15,4-2 2-15,5 0 9 16,4 1-5-16,3 0-2 16,11-1 5-16,12-1-6 15,15-2 1-15,0 1-2 16,-6-1 4-16,-11 0-6 16,-11 0 3-16,-2 0-1 15,-2 0-2-15,-13 0-5 16,-10 0 0-16,-11 0 0 15,0 0 1-15,20 0-1 16,2 0 0-16,6 0 0 16,5 0-1-16,-15 0 0 0,10 0 2 15,0 0-2-15,-3 0 1 16,-1 0-1-16,-1 0 1 16,-2 0 0-16,-2-1-1 15,1-1 0-15,-3-1 1 16,1-1-2-16,-2 0 2 15,-2 0-1-15,1 2 0 16,-4-3 0-16,1 2 0 16,-1-1 1-16,-1 1-1 15,-1-1 1-15,-4 1-1 16,-1 1 0-16,-6-1 0 16,-7 3 0-16,-4-2 0 15,-4 1 0-15,-4 1 0 0,-1-1 0 16,1 1 0-1,2-3-1-15,3 0 1 0,1-1 0 16,6 1 0-16,-2-1-1 16,0-1-1-16,2 0 1 15,-4 2-5-15,2-2 5 16,-4 4 1-16,-4-2 0 16,-2-1-1-16,-3 1 0 15,-1 0 0-15,-1 2 1 16,1-2-1-16,1 0 1 15,2 0-1-15,3 1 1 16,2-1 0-16,7-1 0 0,3 1 0 16,4-1 0-16,6 1 0 15,25-4-1-15,36 3 1 16,38 1 0 0,11 3 6-16,-1 0-5 0,-17 0-2 15,-16 4 0-15,1 3 0 16,4 1-1-16,3 1 1 15,0 1 0-15,7 0 1 16,-4 1 0-16,1 2 1 16,-3 1 0-16,-4 1-1 15,-5-1 0-15,-2 2-1 16,-4-2 1-16,-3-2 0 16,2 2 0-16,0-2 0 15,1 0 0-15,2-1 6 16,1 0-6-16,-3 0-1 0,0-1 0 15,-1-2 1-15,-4 1-1 16,-1-3 1-16,1-1 0 16,-4 0 0-16,-3-1 0 15,1-1 0-15,-4 1 2 16,-3-1-2-16,2-1 0 16,-1-1 1-16,-1 0-1 15,0 0 0-15,0-1-2 16,0 0 2-16,-4 0 1 15,0 0 0-15,-1 2 0 16,-4-1-1-16,-1-1 1 16,-7 0-1-16,1 0 0 15,-4 0 0-15,0-3 0 0,1 0 12 16,-15-2 3-16,-10 1 9 16,-13 2-11-16,0 0 7 15,6-1-5-15,7 0 1 16,4-2-4-16,-6 2 10 15,-7-3-4-15,-8 1 3 16,-8 0 5-16,-5-1-8 16,-5 0 7-16,-3 2 3 15,-2-3-2-15,0 1-8 16,0 1-2-16,-4-1 1 16,0 1-5-16,-3-1 6 15,-2 1 0-15,-5 3-7 16,-1-1 10-16,-2 2-13 15,-2 1 5-15,-1-1-12 16,0 1 5-16,0 0-6 0,0 0-8 16,0 0 1-16,-3 0-41 15,-13-2-52-15,-26-6-64 16,3 0-173-16,-2-4-469 0</inkml:trace>
  <inkml:trace contextRef="#ctx0" brushRef="#br0" timeOffset="21233.723">18111 12809 1348 0,'0'0'206'0,"0"0"-111"15,0 0-50-15,0 0-16 16,0 0 63-16,40 0 40 15,-14 0-25-15,7 0-53 16,8 0-5-16,4 0 13 16,6 4-18-16,5-1-5 15,4 0-7-15,0 2-11 16,-1 1 0-16,-3 1-3 16,-4 1-2-16,-3 1-6 15,-3 1-1-15,0-2 0 16,2 0-1-16,7 1 0 15,20-2 25-15,21 0-3 0,23 0-17 16,6 0-12-16,-7 1 8 16,-11 1-3-16,-14-1 0 15,-17 3-5-15,-14-3 2 16,-15-1-2-16,-3-2 0 16,7 2 0-16,6 2 1 15,8-1-1-15,-2 1 0 16,0-1-1-16,-1-3 2 15,3-1-1-15,-1-1 5 16,0 0-5-16,0-3-1 0,0 0 0 16,3 0 1-16,0 0 0 15,1 0 0-15,-1 0 6 16,1 0-6-16,2 0 0 16,-1 2 8-16,1 1 0 15,2-1 9-15,-2 1 1 16,-1-2 2-16,0 0-12 15,1-1 3-15,-1 0 1 16,3 0-7-16,1 0 9 16,0 0-7-16,0 0-1 15,-1 0-5-15,-2 0 14 16,1-2 4-16,-7-1-13 16,-5 0 9-16,-7 1-7 15,-10 0 9-15,-9 2-4 0,-7 0 4 16,-5-3 9-16,-7 3-11 15,2-2-3-15,-7 2-4 16,-2-1-7-16,-4 1-1 16,-1-1 5-16,-2 1-6 15,0 0-26-15,-30-5-108 16,-4 2-158-16,-10-5-632 0</inkml:trace>
  <inkml:trace contextRef="#ctx0" brushRef="#br0" timeOffset="23560.8305">2343 13856 872 0,'0'0'276'15,"0"0"-195"-15,0 0 6 16,0 0-8-16,0 0-4 0,0 0 17 16,7-14-30-1,8 13-30-15,4-1 5 0,5 2 39 16,4 0-18-16,6 0-4 15,5 2 39-15,2 3-9 16,6-1-42-16,2-2-6 16,2 1-12-16,3 0 17 15,2 0 2-15,1 0-25 16,0-1-12-16,-5 3-5 16,2-2-1-16,-2-1 6 15,1 2-5-15,4-4 0 16,2 0 0-16,6 0 12 15,4 0-4-15,2-2 3 16,5-4-2-16,-1 2-2 0,1 0-2 16,-1-1-5-16,-1 2 5 15,-1 2-4-15,-1-2 7 16,-2 1-2-16,-3-1 0 16,2 0 1-16,-5 0-2 15,2-1-5-15,2 0 7 16,-1 1-2-16,3 0-5 15,2 1 1-15,1-1 5 16,-1 1-6-16,-1 1 7 16,-2-1 1-16,-2 1-8 15,-1-2 5-15,0 0 3 0,-3-2 3 16,1 0-11 0,-3 1 8-16,1-4-2 0,0 0-5 15,-3 2 10 1,0-3-12-16,-1 3 0 0,-2-3 6 15,0 2-4-15,1-1-2 16,-2 2 1-16,0-2 0 16,0 1 6-16,-1 0 2 15,3 1-9-15,-2-1 9 16,0 3-1-16,0-2-7 16,-2 4-1-16,-1 0 7 15,-3 2-2-15,-4 0-5 16,2 0 0-16,-3 0 6 15,2 0-6-15,-3 0 10 16,3 0-9-16,-2 2 8 0,0 0-9 16,-2 1 1-16,-1-1-1 15,0 0 6-15,-2 1 0 16,-3 2-5-16,3-3 6 16,-1 1-5-16,0-1 4 15,2-1 3-15,2-1 3 16,3 2 8-16,1-2-5 15,0 0-3-15,2 1-4 16,-3 2-2-16,1 0 1 16,-3 2 3-16,0-2 1 15,-4 3-2-15,3-3 4 16,-5 1-4-16,0 0-7 16,-2-1 11-16,-5-1-2 0,-2 0-1 15,-7 0-1-15,-2-2-9 16,-8 2 9-16,-1-2-7 15,-4 2-2-15,2-2 6 16,-2 0 3-16,2 0 0 16,3 0 2-16,5 0-2 15,1 0 1-15,9 0-9 16,7-4 5-16,6 2-4 16,7 0-1-16,5 0 5 15,1 1-5-15,5-1-1 16,0 1 8-16,5-2-8 15,2-1 2-15,1 4 7 16,3-3-9-16,-1 0 2 16,2 2-1-16,1 1 8 0,1 0-8 15,1 0 0-15,-2 0 8 16,3 0-9-16,-3 0-2 16,1 0 2-16,0 0 0 15,-1 0-1-15,1 3 0 16,0 1 1-16,-1-2 0 15,-3 3-1-15,1-2 2 16,-2 1-1-16,-2-1 1 16,-1-1 0-16,-3 1-1 15,-1-1 0-15,1 0 0 16,0 1 0-16,-1-1 0 16,1 0 0-16,0 0 1 15,-3-1 5-15,1 1-6 16,-3-1-2-16,0 1 2 0,-2 0 0 15,-1 1-2-15,-4 0-3 16,0 0 4-16,-3 1 1 16,1-2 0-16,-2 3 0 15,0-1 1-15,1-1-1 16,-1 2 1-16,0-3-2 16,1 3 1-16,1-4 0 15,-1 2-1-15,0-2 2 16,-5 1-1-16,-1-2 6 15,-4 0-6-15,-6 0-1 16,-4 0 1-16,-4 0 1 16,-5 0-1-16,-2 0 6 0,-3 0 9 15,-1-2 0 1,-1 1-4-16,-3-1 1 0,0 1 0 16,-1 0-5-16,-2 1 2 15,-1-2-3-15,0 2-5 16,-2 0 0-16,0 0-1 15,0 0-22-15,-12-3-62 16,-6-2-101-16,-9-2-439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11:28.5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12388 6110 1362 0,'0'0'162'16,"0"0"-114"-16,0 0-16 15,0 0-16-15,0 0 28 16,0 0 49-16,122 23 8 16,-34-2-23-16,24-1 6 15,12-6 9-15,-5-4-25 0,-9-9-1 16,-9-1-14-1,-18 0-21-15,-16 0-4 0,-15 0-7 16,-7-4 1-16,9-3 2 16,4-5 0-16,9-2 10 15,-6-3-6-15,-1-3-4 16,-2-1-9-16,-3-1 10 16,-1-3-7-16,-3-1 2 15,-1-2 9-15,-1-4-12 16,-2 0-1-16,0-2-1 15,-3-2-5-15,-5-3 1 16,-1 0 4-16,-6-2-2 16,-4-5 13-16,-8-1-6 0,-4-3-6 15,-6-3-2 1,-7 2-3-16,-3-2 0 0,0-2 3 16,-1 2-11-16,-10-1 7 15,-3 4-1-15,0 0-6 16,-2 3 0-16,-1 1 9 15,-2 0 1-15,1 3-1 16,-5 3-4-16,0 2 3 16,-3 2 1-16,-5 4-8 15,-5 0-1-15,-6 4 0 16,-10 2 1-16,-6 1-1 16,-22 1 0-16,-19 2 0 15,-20 4-1-15,1 4 1 16,9 6-1-16,8 7 0 15,15 1-1-15,-3 0 0 0,-2 4 1 16,3 9 1-16,12-1-1 16,15 0 1-16,13 1-1 15,2 1 0-15,-2 5-1 16,-6 4 0-16,-4 7-8 16,5 6 3-16,2 4 5 15,3 7 0-15,2 6 0 16,3 3-1-16,3 0 1 15,4 0-5-15,3-1 5 16,5 1 1-16,4 1-1 16,4 2-1-16,6 1 1 15,4 1 1-15,9-1-7 0,1-1 7 16,1 2-1-16,16-2 0 16,5 2-5-1,8 1 6-15,9 2 0 0,4-1-1 16,8 0 1-16,5-3 0 15,5-5 9-15,4-9 3 16,2-7 6-16,0-7 3 16,-3-6-2-16,-7-6-1 15,-7-8-3-15,-8-2 11 16,-7-6-7-16,-6-1 8 16,-2-3-8-16,0 0 4 15,-2-3-10-15,2-9-1 16,0 1-4-16,-3-2-8 0,-6 1-7 15,-3 2-18 1,-12 0-72-16,-3 3-68 0,0-2-304 0</inkml:trace>
  <inkml:trace contextRef="#ctx0" brushRef="#br0" timeOffset="1351.106">15575 1187 750 0,'0'0'277'0,"0"0"-77"16,0 0 35-16,0 0-78 15,0 0-51-15,-89-82 21 16,64 73-27-16,1 1-2 16,-3 4-32-16,-3 4-22 15,0 0-4-15,-1 6-18 16,-2 9-4-16,0 11 3 16,2 6 10-16,-1 9 4 15,4 7-1-15,1 6-7 16,7 7-5-16,4 3-7 15,7 0 15-15,8-2-9 16,1-1-6-16,9-3 40 16,16-5-20-16,8-5-12 0,8-4-11 15,8-5 2-15,2-7-5 16,2-6 0-16,1-5-1 16,-2-9-1-16,-7-7 5 15,-1-5-1-15,-6 0-1 16,-4-10 2-16,-3-11-3 15,1-8-3-15,-4-3 0 16,-1-9-5-16,-7-7 0 16,-3-6 5-16,-6-4-5 15,-3-4 0-15,-4 3 5 16,-4 1-6-16,0 5-1 16,-7 7 1-16,-6 0 0 15,-3 8 0-15,-4 1 0 16,-3 6 0-16,-3 3 6 0,-3 5-6 15,-1 8 0-15,-2 2-1 16,-2 7 1-16,-2 2-6 16,2 3 6-16,-1 1 0 15,4 0 0-15,1 0 0 16,2 0-1-16,3 8 1 16,2 1-1-16,4 5 0 15,1 1 0-15,4 4 0 16,1 3-8-16,4 3 3 15,2 4 5-15,1 0-5 16,4 2 0-16,2 1 5 0,0 0-13 16,0-1 14-16,2-3 0 15,5 0 0-15,2-2 0 16,2-2 5-16,3-2 3 16,0-5-8-16,4 0 17 15,1-8-1-15,7 2-2 16,4-6 15-16,8-5 10 15,7 0-1-15,7-9-6 16,5-7-6-16,2-1-5 16,-2-3 0-16,-1 3-8 15,-13 0-2-15,-6 2-10 16,-12 4 1-16,-11 4 4 16,-7 2-5-16,-3 5 5 0,-4 0 0 15,0 0-6 1,0 0-11-16,-23 10-49 0,-4 9-109 15,-6 0-340-15</inkml:trace>
  <inkml:trace contextRef="#ctx0" brushRef="#br0" timeOffset="10087.6146">12965 1356 675 0,'0'0'230'15,"0"0"-100"-15,0 0 35 0,0 0-23 16,0 0-68-16,-91-24 23 16,75 41-33-16,4 5-33 15,3 12-4-15,6 0 11 16,3 5-19-16,0 3 12 15,15-5 14-15,3 0 25 16,3-4-30-16,-2-1-21 16,-3-3-10-16,-2-3 2 15,-7-2-3-15,-5-2-7 16,-2 0 15-16,-8-2 2 0,-14-1-2 16,-5 1-6-1,-4-4-10-15,-8-9-57 0,9-4-127 16,6-3-183-16</inkml:trace>
  <inkml:trace contextRef="#ctx0" brushRef="#br0" timeOffset="10497.6584">12884 1441 998 0,'0'0'279'0,"0"0"-151"16,0 0-105-16,0 0 80 15,0 0-7-15,74 71-35 16,-41-45-5-16,5-5-36 16,2-6-2-16,2-8-7 0,3-7-2 15,-3-4 4-15,-6-18-2 16,-6-7 6-16,-8-8-1 16,-8-1 44-16,-9 1 40 15,-5 6 0-15,0 4 0 16,0 10-8-16,0 10 14 15,-5 7-48-15,4 10-58 16,1 31-7-16,0 24 1 16,11 24 6-16,8-3 7 15,-3-14-6-15,1-21 1 16,-7-15-1-16,0 3-1 16,3 2 1-16,-6-2 0 15,-4-13 0-15,-3-6-1 0,0-11-5 16,-10-4-5-1,-13-5-24-15,-7 0-79 0,-20-36-95 16,8 0-165-16,4-3-312 16</inkml:trace>
  <inkml:trace contextRef="#ctx0" brushRef="#br0" timeOffset="11392.5184">13399 1428 950 0,'0'0'200'0,"0"0"13"16,0 0-35-16,0 0-35 15,57 86-36-15,-42-50-34 16,3-2-24-16,-5-1-6 16,2-6-25-16,-5-5-11 0,0-8-7 15,-2-6 0-15,-3-8-12 16,-2 0 11-16,-3-15 0 15,0-11-42-15,0-4 5 16,0-3 25-16,0-1 12 16,0 2-1-16,-2 3 2 15,1 10 0-15,1 5 37 16,0 9-5-16,0 2-15 16,0 3-17-16,0 3-26 15,9 11 18-15,4 8-1 16,-2 6 9-16,4 4 1 0,-1 0 5 15,0-3-5-15,-1-2 0 16,-2-6 0-16,-4-8 8 16,2-6-7-16,-4-7 5 15,-2 0 23-15,4-17-4 16,-1-7-17-16,3-4-8 16,-5-2 8-16,0 1-8 15,-2 4 9-15,-2 4-4 16,0 8 31-16,0 6 11 15,0 6-8-15,0 1-30 16,0 0-10-16,2 3-17 16,4 10 9-16,3-1 8 15,1 2-7-15,1-3-48 0,2-6-31 16,-2-5-24-16,-2 0 24 16,1-11 46-16,-4-8 23 15,-3-8 8-15,-3-4 9 16,0-6 14-16,-3-3 55 15,-10 2-30-15,1 4-12 16,-1 11 67-16,2 11-1 16,8 12-52-16,-2 5-41 15,2 24-11-15,2 9 5 16,1 10 5-16,0 1 0 16,4 0-1-16,4-4 1 15,5-8-1-15,-4-10-55 16,-3-11-19-16,-1-8 20 15,-2-8 56-15,-2 0 8 16,3-5 84-16,1-7-47 0,1-3-5 16,1 2-9-16,5 4-22 15,0 2-2-15,6 6-7 16,1 1 0-16,4 1-7 16,-1 12 6-16,-4 3-5 15,-3 2 5-15,-9 2-6 16,-6 0 7-16,0 1 9 15,-18-1-2-15,-7 0-7 16,-2-6 0-16,-6 0-68 16,2-14-123-16,7 0-110 15,8-6-808-15</inkml:trace>
  <inkml:trace contextRef="#ctx0" brushRef="#br0" timeOffset="11715.9042">14060 1434 1121 0,'0'0'230'15,"0"0"-75"-15,0 0-12 16,-43 77-22-16,34-46 20 16,4 0-59-16,5-3-31 15,0-5-29-15,0-6-8 16,12-7-5-16,3-7 6 15,2-3 26-15,5-8 40 0,2-12-39 16,-3-8-30-16,-2-6-11 16,-8-4 8-16,-7-1-2 15,-4-2-7-15,-9 4 0 16,-11 4-19-16,-2 9 7 16,0 9-2-16,1 10-33 15,4 5-80-15,3 4-105 16,5 9-112-16,6-1-628 0</inkml:trace>
  <inkml:trace contextRef="#ctx0" brushRef="#br0" timeOffset="11940.5543">14155 1141 942 0,'0'0'862'16,"0"0"-485"-16,0 0-129 15,0 0-119-15,0 0-72 16,0 0-41-16,-6 94 37 16,6-4-1-16,0 10-27 15,5-14-24-15,4-21 8 16,0-24-9-16,4-7-39 16,15 5-108-16,-1-7-149 15,-3-8-435-15</inkml:trace>
  <inkml:trace contextRef="#ctx0" brushRef="#br0" timeOffset="12129.8812">14436 1453 1635 0,'0'0'401'15,"0"0"-205"-15,0 0-116 16,0 0-17-16,0 0-33 15,91-61-21-15,-64 54-9 16,1-2-43-16,-6 7-185 16,-7 1-355-16</inkml:trace>
  <inkml:trace contextRef="#ctx0" brushRef="#br0" timeOffset="12285.7852">14375 1699 1428 0,'0'0'373'0,"0"0"-114"0,0 0-131 16,0 0-59-16,0 0-39 15,82-11-30-15,-23 0-151 16,2-3-432-16</inkml:trace>
  <inkml:trace contextRef="#ctx0" brushRef="#br0" timeOffset="13006.3512">15846 681 910 0,'0'0'156'0,"-107"0"50"0,10 2-25 16,-30 20-49-16,-11 12 7 15,4 12-8-15,7 8-8 16,16 10-29-16,7 11 9 16,15 13 4-16,13 16-17 15,16 14 3-15,11 13-9 16,21 3-3-16,12 5-17 16,16-3-10-16,6 0-21 15,29-5-14-15,15-7-5 16,18-11-5-16,13-17-8 15,17-16 7-15,12-19-8 16,5-20 1-16,4-20 0 16,4-21 18-16,-1-14 8 0,-1-34-3 15,-1-15 6-15,-5-17-2 16,-9-7-8-16,-11-10-1 16,-8-5 4-16,-14-4-22 15,-10 3 7-15,-11 3-2 16,-10 4 0-16,-12 2 5 15,-10 0 1-15,-10-2 9 16,-6 1 2-16,-4-1 2 16,-11 3 7-16,-15 4-22 15,-3 17-4-15,0 16-4 16,0 16-2-16,-5 5 0 16,-13-2 0-16,-24-1 0 15,-32 1-12-15,-31 18 3 16,-10 13-7-16,11 9-20 0,32 16-18 15,39 6-15-15,26 3-35 16,8 48-80-16,7-5-119 16,9 11-405-16</inkml:trace>
  <inkml:trace contextRef="#ctx0" brushRef="#br0" timeOffset="13497.749">15875 2478 1610 0,'0'0'401'0,"0"0"-179"15,0 0-159-15,17 136 74 16,26 5 53-16,14 29-25 15,11 15-59-15,-2-4 7 0,-10-16-27 16,-3 5-6 0,-4-5-16-16,-9-8-25 0,-8-9-24 15,-9-17 3-15,-8-16-17 16,-9-15 11-16,-6-27-12 16,0-21-21-16,0-20-20 15,0-15-16-15,-1-8-21 16,-7-7-14-16,1-2-16 15,-7-31-97-15,-20-41-171 16,1 7-314-16,-4 4-55 0</inkml:trace>
  <inkml:trace contextRef="#ctx0" brushRef="#br0" timeOffset="13854.9674">16017 4253 1227 0,'0'0'497'0,"0"0"-153"16,0 0-81-16,0 0-133 15,0 0-49-15,0 0 45 16,0 0-5-16,130 111-40 15,-38-67-28-15,-4-9-18 16,-7-7-4-16,-13-13-17 16,-14-13-14-16,3-2-8 15,1-10-41-15,-8-19-45 16,-9-13-60-16,-7-13-117 16,-9-6-94-16,-11 2 67 15,-6 2 209-15,-8 11 89 16,0 8 118-16,0 9 128 15,-5 12 4-15,-1 7 28 16,-2 10-72-16,-1 2-62 0,-7 32-75 16,-6 29 9-16,-8 27 13 15,-3 11 8-15,3-2-40 16,7-23 3-16,7-23-20 16,6-14-13-16,1-8-18 15,2 1-11-15,1-2-9 16,1-5-66-16,-1-25-112 15,0-3-160-15,-1-25-1036 0</inkml:trace>
  <inkml:trace contextRef="#ctx0" brushRef="#br0" timeOffset="18832.0855">10698 7533 955 0,'0'0'114'16,"0"0"-34"-16,0 0-18 0,0 0-46 16,0 0-7-16,0 0 86 15,109-8 20-15,-58 19-6 16,7 1-38-16,6 0-7 15,18 3-23-15,15-1 4 16,19-1 23-16,6-4-11 16,-4 0 4-16,-8-4-9 15,-4-1-4-15,2 1-16 16,5 1-7-16,-1 0-4 16,-6 5-4-16,-5 0-6 15,-5 0-4-15,-5 3 4 16,-3-1-3-16,0-4 0 15,-4 1 8-15,2-3 0 16,2-4 6-16,3-1-5 16,3-2 0-16,2 0-3 0,-1 0-1 15,-3-2-1-15,-2-5-3 16,-7 3-2-16,-10-2 1 16,-15 3 0-16,-13-1-7 15,0 1 1-15,5-1 5 16,10 0-5-16,8-3 7 15,-1 2-3-15,-6-2 0 16,-2-3-5-16,-3 1 0 16,-2-2 8-16,-1-2-8 15,-1-1 10-15,0-2-1 16,2 0 2-16,0-4 1 0,-1-3-4 16,-1-1 0-16,0-2 6 15,-2-2-7-15,-3 2 0 16,2 1 1-16,-6 0-7 15,-1 4 4-15,-5-1 7 16,-3 1-7-16,-1-2 6 16,-1 1-2-16,-6 1-2 15,1 1 2-15,-2-1 2 16,-1-1-3-16,0-1 0 16,-1 0-3-16,-3-1 4 15,-3-4-2-15,-5 3 1 16,-6 0 6-16,-6-1 3 15,0 2-12-15,-18-1 6 16,-13-1-10-16,-10-2-1 0,-8 3 0 16,-6 0 0-16,-5 5-1 15,-1-1 0-15,-4 1-1 16,0 0 1-16,-2 0 1 16,-3 0-1-16,-4 3-1 15,-13-4 0-15,-13 4 1 16,-16-3 0-16,-3 4-1 15,3 3-1-15,3 1 2 16,8-2 2-16,-5 2-2 16,2-3-2-16,6 0 1 15,7 0 0-15,16 2 0 16,17 1 1-16,13 2 0 16,8 0 0-16,-10-1 0 15,-6-4 1-15,-13 0 0 16,0 1-1-16,-16-1 3 0,-12-1-3 15,-16 2 1-15,-6 3-1 16,11 3 0-16,8 2 0 16,13 4 0-16,3-1-1 15,-2 0-1-15,13 0 2 16,13 1 0-16,11 0 0 16,3-1 0-16,-7-1 0 15,-6 1 2-15,-5-2-1 16,2-1-1-16,4 0 5 15,5 1-5-15,0-1-1 0,-3 0 1 16,-4 2-2-16,-3 1 1 16,-4 0-1-16,-3 1 0 15,3 0 1-15,-5-1 1 16,3 2-1-16,-4 0 1 16,0 1 1-16,2 0-1 15,1 0-5-15,2 0 3 16,5 0 2-16,3 0-1 15,4 0 0-15,8 0 1 16,4 0-8-16,6 1 7 16,5 0 1-16,1 4 0 15,2 2-7-15,-5 1 7 16,-1 4-6-16,1 5 0 16,-4 0 5-16,-4 5-5 15,1 1 6-15,-1 1-2 0,3-4 1 16,5 4 1-16,5-4 0 15,1 1 0-15,3 1 0 16,2 0 0-16,4 2 0 16,6 3-9-16,6 2 3 15,4 5-5-15,5-1 9 16,0 5 2-16,0 0-7 16,14 3 6-16,5-2-6 15,6 1 6-15,1-1 0 16,3 3 1-16,-1-1 0 15,3-2 0-15,1 4 1 16,-1-1 0-16,2 0 0 16,1 0-1-16,0-1 8 0,2-7-8 15,1-3 7-15,1-2-6 16,8-5 14-16,0-2-9 16,5-3 9-16,1-2-2 15,2-2-2-15,1-5 1 16,2-3 1-16,1-2-1 15,-3-2-5-15,4 1 1 16,-3-2 4-16,-5 1-2 16,-5 1-4-16,-7 0 0 15,-6 3 3-15,-8-4-7 16,0 1 6-16,-5 0 1 16,1-1-3-16,-1 0-5 15,0 0-1-15,5-2 6 16,4 1 4-16,0-1 1 0,1 1 7 15,-1 0-17-15,-4 1 1 16,-6-3 8-16,-4 2-10 16,-6-1 0-16,-3 1 1 15,-6-2-1-15,0 1-1 16,0-1-17-16,0 1-14 16,0 1-39-16,-6 4-40 15,-22 1-71-15,2 0-161 16,-4-4-619-16</inkml:trace>
  <inkml:trace contextRef="#ctx0" brushRef="#br0" timeOffset="33362.0501">8276 8853 204 0,'0'0'543'0,"0"0"-471"16,0 0 38-16,0 0-2 15,87 0-12-15,-61 0-14 16,-1 0 10-16,-2 0-17 16,2 0-8-16,2 0-3 15,4 0 1-15,4 4 20 16,4-1-21-16,5 1-3 0,5 1 5 15,1 0-13 1,6-2-4-16,2 1 4 16,6-1-3-16,2-1-21 0,2-2-8 15,3 0-1-15,11 0-2 16,13 0-2-16,13 0-10 16,-10 0 3-16,-20 0-7 15,-23 0 6-15,-13 0-7 16,8 0 0-16,7 3 0 15,7-2 5-15,-1 2-5 16,3-3 1-16,1 0 14 16,4 0-6-16,13 0-2 0,12 0 2 15,15 0-3-15,2 0-6 16,-8-2 1-16,-8 1-1 16,-24 1 1-16,-12-1 4 15,9 1-6-15,11-3 1 16,8 0-1-16,11-2 1 15,-21 1 0-15,-19-1 1 16,-12 3 7-16,-1-2-8 16,11-1 1-16,11 0 4 15,8-2-6-15,0 1-2 16,-1 1 2-16,0 1-1 16,-2-1 0-16,1 3 1 15,-2-1 1-15,-3 1-1 16,-3 2 1-16,1 0-1 0,-3 0 0 15,-1 0 0 1,0 0 6-16,-1 0-5 0,-2 0 4 16,-1 0-4-16,-4 0 0 15,-2 0 1-15,1 0 3 16,-3 0-4-16,-2 0-1 16,-4 0 1-16,0 2 5 15,-3-1-5-15,-1 1 0 16,-1-2 0-16,3 1 1 15,1 0-1-15,-2 1 2 16,3 1-2-16,-1-1 5 16,1 1-5-16,-2 1 1 15,-2 0-1-15,-1 0 0 16,-3 3 0-16,-3-4-1 0,1 2 6 16,0-2-5-16,0-2 0 15,-1-1 5-15,1 0 0 16,2 0-5-16,-1 0 11 15,0 0-6-15,-4 0-5 16,0 0 7-16,-2 0-7 16,2 0 8-16,-3 0 0 15,1 0-6-15,1 0 4 16,0 0-5-16,4 2 7 16,6-2 6-16,1 3-2 15,5-1-7-15,0-2-6 16,4 1 2-16,1 2-1 0,2 0 8 15,1 0-8-15,1-1 0 16,5 2 0-16,0-3 7 16,0 2-2-16,2 0 6 15,2-2-4-15,-1 2 0 16,1-1-7-16,1-2 5 16,-1 3-4-16,1-3 3 15,0 0-5-15,-1 2 0 16,-2-2 0-16,2 0 0 15,-2 0 0-15,2 2 0 16,-4-2 1-16,-1 0 1 16,-3 0-1-16,-1 0 5 15,1 0-5-15,0 0 0 0,2 0 1 16,2 0 7-16,1 0 7 16,4 0-9-16,-3 0-5 15,-1 0 4-15,0 0-5 16,-2 1-1-16,0 1 0 15,-3-1 1-15,-1 0 5 16,-3 1-4-16,-2-1 4 16,3-1-5-16,-2 0 5 15,-1 0 0-15,-3 0-5 16,-2 0 8-16,-5 0-3 16,-2 0 0-16,2 0-5 15,-2 0 7-15,1-1-7 16,3-2 10-16,0 2-10 0,0-2 10 15,-4 1-2 1,-2 0-9-16,-7 2 6 0,-2 0-6 16,-7 0 0-1,0 0 0-15,-5 0-1 0,1 0 1 16,-3 0 0-16,4 0 2 16,3 0-2-16,2 0 8 15,5 0-7-15,1 0 1 16,1 0-1-16,0 0 0 15,-4 4 0-15,-2-1 0 16,-4-1 0-16,-3 1 0 16,0-2 0-16,0 0 6 15,-2 1-6-15,2-1 5 16,-1-1-5-16,2 2 5 16,-3-2 2-16,2 0-2 0,-2 0-5 15,-2 0 0 1,2 2 6-16,-2-2-5 15,1 0 4-15,1 1-6 0,0 1 1 16,-2-2 0-16,0 1 0 16,-3 0 0-16,0-1 0 15,-2 0-1-15,-2 1 1 16,-2-1 0-16,-2 0-1 16,-3 0 1-16,0 0-1 15,0 0 0-15,0 0 0 16,0 0-18-16,0 0-59 15,-23 0-72-15,0-2-114 0,-3-10-618 16</inkml:trace>
  <inkml:trace contextRef="#ctx0" brushRef="#br0" timeOffset="37888.4673">16430 9903 1132 0,'0'0'151'0,"0"0"-97"0,0 0-30 16,0 0 71-16,109 0 18 15,-60-1 5-15,20-4-28 16,22 3-33-16,25 1 2 16,9 1-9-16,1 0-2 15,-7 3 5-15,-6 6-12 16,7-1-10-16,2 0-5 15,-1 0-1-15,-1-2 2 16,-3 2-12-16,-4-2-1 16,-2 0 9-16,0-1 14 0,-3-1-9 15,-5 1-2-15,3 2-6 16,1-3 0-16,-1 1 10 16,4-1-3-16,1 3-2 15,1-4 0-15,3 0 3 16,-4-2-5-16,-3 1-3 15,-2-2 0-15,-9 1-2 16,-3-1 0-16,-6 0 4 16,-5 0-1-16,-14 0-3 15,-13 0-5-15,-12 0 5 16,-5 0-8-16,5 2-8 0,0 0-1 16,2-2 0-1,-10 3 0-15,-8-3 5 0,-6 0-6 16,-8 0 1-16,-7 0 0 15,-4 0 0-15,-3 0-1 16,0 0-55-16,-27-3-93 16,-3-8-241-16,-8-2-554 0</inkml:trace>
  <inkml:trace contextRef="#ctx0" brushRef="#br0" timeOffset="45284.4628">6799 12168 732 0,'0'0'156'16,"0"0"-32"-16,0 0-13 16,0 0 37-16,0 0 27 15,0 0-35-15,-9 0-53 16,9 0-34-16,0 0-36 16,3 0-8-16,9 0 32 0,3 3 44 15,6-1-12-15,5 2-10 16,7 1-6-16,4 0-13 15,3-2-10-15,7 0 13 16,1 0-8-16,1-1-7 16,-1 1-5-16,-5-3-2 15,-4 3-6-15,2-3-4 16,-2 0-2-16,2 0 2 16,2 0 5-16,3 0 0 15,5 0 7-15,1 0 0 16,2 0-18-16,1 0 0 15,-1 3-8-15,0-1 9 16,0-2-8-16,0 0 7 0,3 0-2 16,0 0-5-1,-1 0 7-15,-1 0-3 0,2 0-5 16,0-2 0-16,-3 1 7 16,4 1-1-16,-2-2-1 15,1 2-5-15,-3 0-1 16,1 0 6-16,-3-3-5 15,2 3 7-15,-1-4-7 16,1 1 7-16,0 0-7 16,1-1 5-16,0 2 3 15,2-3-8-15,1 1 5 16,2 0-4-16,1 0-1 0,3-2-1 16,3 1 1-1,5 0 0-15,1 0-1 0,-1 1 1 16,-5-1 0-16,0 2 0 15,-6 0 6-15,-4 1-5 16,-2-2 4-16,-3 1 0 16,3 1 3-16,-5 1-2 15,2-2 5-15,-2 1-1 16,0 1-11-16,0-1 12 16,1 2-9-16,-2 0 3 15,2-2-6-15,3 1 7 16,-2 1-6-16,0-2 0 15,1 0 0-15,0 2 0 16,-4-1 0-16,2 1 1 16,-4 0 4-16,1 0 0 0,0-2 0 15,-2 2-5-15,2 0 5 16,0-1-5-16,1 0 5 16,3-1-5-16,-1 0 0 15,4 2 0-15,2-2 0 16,-1 2 0-16,0 0 1 15,0 0 4-15,-3 0-6 16,0 0 1-16,-2 0 0 16,-1 0-1-16,-2 0-1 15,-2 0 0-15,-2 3 0 16,2 0 1-16,-3 1-1 16,1 2 1-16,2-2 0 15,-1 2 0-15,2-3 0 16,1 3 0-16,-2-3 0 15,1 2 0-15,3-1 1 0,0 1-1 16,6-3 1-16,1 2 6 16,1-1-6-16,0-1 0 15,2 1 0-15,0-3 0 16,-1 2-1-16,-1-1 2 16,-2 1-1-16,2-2 4 15,-3 0-5-15,-2 2-1 16,0-2 1-16,-3 0 0 15,3 0 1-15,-4 1-1 16,2 1 3-16,1-2-3 16,-4 0 6-16,4 1-5 15,-3-1 0-15,-1 0 0 0,1 0 0 16,-3 1-1-16,3-1 1 16,2 0 1-1,0 0-1-15,3 0 0 0,1 1 5 16,1 1-5-16,2-2-1 15,4 1 0-15,0 0 1 16,4 1-1-16,4-1-1 16,3 1 1-16,0 0-1 15,3-1 0-15,-1 1 1 16,1 0 0-16,-1-1 0 16,-1 2 0-16,12 0 0 15,14 2 7-15,10 0-6 16,1 2 0-16,-10-2 0 0,-8 1-1 15,-21-3 0-15,-13 0-1 16,-9-3 1-16,-3 5 0 16,10-5-1-16,9 3 1 15,9 2 0-15,-3-2 0 16,-1-2 0-16,-6 3 1 16,-1-1 0-16,-2 0-1 15,-4 1 1-15,-3-1 0 16,-2-1 0-16,-2 1 0 15,-1-1 0-15,-3 0 0 16,0 1 0-16,-3-3 0 16,1 2-1-16,-2-1 0 15,0 0 0-15,-2 2 1 16,0-1 1-16,-2-1 4 16,0-1 1-16,3 2 2 0,-3-2 2 15,-1 0-1-15,-2 0-2 16,-6 0 1-16,-3 0-2 15,-8 0 5-15,-7 0 0 16,-2 0 12-16,-5 0 0 16,-2 0 10-16,-1 0 8 15,-1 0 6-15,-1 0-8 16,0 0 1-16,0 0-8 16,0 0-11-16,0 0 1 15,0 0-14-15,0 0-2 16,0 0 5-16,0 0-1 15,0 0-10-15,0 0 7 16,0 0-2-16,0 0-5 0,0 0 1 16,0 0 4-1,0 0-6-15,0 0 0 0,0 0 0 16,0 0 1-16,0 0-1 16,0 0 6-16,0 0-4 15,0 0 4-15,0 0 10 16,0 0 12-16,0 0 16 15,0 0-11-15,0 0-12 16,0 0-15-16,0 0-6 16,0 0 1-16,0-2-1 15,0 1 0-15,0 1 1 16,0-2-1-16,0 2 8 0,0-1-2 16,0 1 3-1,0 0-2-15,0 0-6 0,0 0 0 16,0 0-1-16,0 0 0 15,0 0 2-15,0 0-1 16,0 0 6-16,0 0-7 16,2 0 1-16,-1 0-1 15,-1 0 1-15,1 0-1 16,3 0-6-16,0 0-3 16,6 0 0-16,7 0 1 15,11 0 7-15,26 0-5 16,29 0 0-16,28 1 5 15,9 4 0-15,-1 0-10 0,-17-2 10 16,-26 1-6-16,-14-1-4 16,-13-1 10-16,-5-2 0 15,6 0 0-15,5 3-5 16,0-3 4-16,-4 0 2 16,-9 0-2-16,-4 0 1 15,-3 0 1-15,-2 0 0 16,0 0-1-16,5 0 1 15,4 0-1-15,4-3 1 16,5 3 1-16,3-2-1 16,4 1-1-16,0-1 1 15,0 2 0-15,2 0 0 16,-3 0 0-16,3 0 0 16,-1 0 0-16,0 0 0 15,1 0-1-15,0 0 0 0,-2 0 0 16,0 0-4-1,-1 0 5-15,-5 0 0 0,2 0 0 16,-2 0 0-16,0 0 0 16,-1 2 0-16,4-1 0 15,-1-1 1-15,1 2-1 16,1-2 2-16,-2 0-1 16,2 0 0-16,-4 0-1 15,1 0 0-15,-2 0 1 16,0 0-1-16,-4 0 0 15,0 0 0-15,-4 0-1 16,0-3 0-16,1-3 0 16,-1 3 0-16,0-2 1 15,2 0 0-15,-5 2 0 16,-4 1 0-16,-3 0 0 0,-5 2 0 16,-4-3 0-16,-2 3 1 15,-2-1-1-15,0 0 0 16,4-1-1-16,6 0 1 15,5 2 1-15,5-1 5 16,2 1-6-16,1 0 2 16,-4-1-1-16,-2 1 5 15,-8 0 0-15,-4 0-4 16,-3 0 5-16,-3 0-6 16,-3 0 0-16,3 0 5 15,1 0-5-15,2 0 5 16,4-1 2-16,4 1-1 0,0-2 5 15,0 1-1-15,-2 0 2 16,-3-4-4-16,-3 2 3 16,-3 1 8-16,-3-1-5 15,-5 2 1-15,-4-1-1 16,-1 1 3-16,-3-1 5 16,0 2-1-16,0-1-1 15,-1 1 3-15,3-2-6 16,0 1-1-16,1-1-7 15,0 0-2-15,-3-1-1 16,1 3 4-16,-3 0-10 16,3 0 7-16,-3 0-7 15,-1 0 0-15,0 0-1 0,2 0 7 16,-2 0-7-16,0 0 0 16,0 0 0-16,0 0 0 15,0 0 0-15,0 0 0 16,0 0 0-16,0 0-2 15,0 0-4-15,0 0-7 16,0 0-8-16,0 0-29 16,0 0-43-16,-18 0-81 15,-76 0-95-15,6-2-110 16,-23-13-1276-16</inkml:trace>
  <inkml:trace contextRef="#ctx0" brushRef="#br0" timeOffset="54410.139">3154 17001 1403 0,'0'0'221'16,"0"0"-190"-16,0 0-31 15,0 0 34-15,79 28 65 16,-41-17 45-16,8 5-51 16,4 1-34-16,11 3 16 15,5 0-28-15,19 4 33 16,21-2-28-16,28-1-23 16,12-3-11-16,0-4 1 15,-1-7 4-15,-6 1 15 16,4-4-2-16,0 0-9 15,-5-1-8-15,-5 0-1 0,-12-3-2 16,-7 3-8 0,-10-3 2-16,-4 0 7 0,-3 0-7 15,-3 0-3-15,0 0 2 16,7 0-7-16,2 0-1 16,6 0 7-16,2 0-2 15,2 0 4-15,3 0-2 16,3 0 4-16,-4 0 1 15,-3 7 0-15,0 0-1 16,-6-2-11-16,-3 0 11 16,-3-1-11-16,-2-2 1 15,0 1 4-15,1-3-6 16,-1 0 1-16,2 0 0 0,3 0 0 16,-4 0 0-1,1-7 1-15,-2 2 3 16,1 1-5-16,-7 1 0 15,-1-1 1-15,-6 1-1 0,-3 0-1 16,0-1 1-16,2 1 0 16,1 0 0-16,7-4 1 15,5 0-1-15,3-2 1 16,0 1 0-16,-3-1-1 16,-3 2 1-16,1 0 0 15,-2 1-1-15,4-3-1 16,0 2 1-16,6-3 0 0,1 0 1 15,3 0-1-15,3-6 0 16,1 3 0-16,-1-3 2 16,-2-2-2-16,-2 2 7 15,-6 0-7-15,-2 2-1 16,-1 3 0-16,0 1 1 16,-1 0 0-16,2 5 0 15,4-5 0-15,5 1 0 16,2-1 1-16,2 0 8 15,0 1-8-15,-2-1 0 16,-5 0 0-16,-6-1 0 16,-3-2-1-16,-1 1 0 15,-2-2 0-15,-2 2 0 16,-4-1 1-16,-14 4 0 16,-12 1 0-16,-10 3 0 0,-2 1 0 15,6-1 0-15,9 3 0 16,5-3 0-16,-4 4-1 15,-6-1 0-15,-3 1 1 16,-4 1 8-16,0 0 0 16,-5 0 4-16,2 0-11 15,-2 0 11-15,-4 1-4 16,-5 4-9-16,-2 3 1 16,0-1 5-16,-1 2-5 15,-2 0 5-15,5-3-5 16,-1 2 10-16,6 1-4 15,4-1 5-15,4 1-3 16,3 1 1-16,4-1-2 0,3 2-1 16,2-2 4-1,-1 2-2-15,0-1-3 0,0-1 3 16,-1 2-8-16,0-5 7 16,-1 4-8-16,1-3 8 15,0 1 1-15,1 1-3 16,-3-1 0-16,5 1-5 15,-2-3 0-15,0 3 10 16,2-3-11-16,-4 0 9 16,-2 1-8-16,-2-2 0 15,-4 0 5-15,-3-2-6 16,-4 2 6-16,-5-2-6 16,-3 0 1-16,-5 0 0 0,-3-3 1 15,1 2 5 1,-1-1-6-16,0 1 0 0,4 1 0 15,1 0-1 1,-1 1 2-16,1 0-2 0,2 1 0 16,-1 0 1-16,-1 0 0 15,5 5-1-15,-3-5 5 16,1 2-4-16,-1 1 4 16,1 1-3-16,0-2-3 15,-2-1 1-15,1-2 0 16,-1 0 1-16,2-3 6 15,1 3-5-15,4-3-1 0,2-1 5 16,3 0 1-16,-1 0-7 16,2 0 1-16,-2 0 1 15,0 0 4-15,-2-6-5 16,-4 0 6-16,1-1 4 16,-3-1-4-16,-2 1 5 15,-1-1-1-15,-3-4-10 16,1 0 8-16,-2 2-3 15,0-6-4-15,0 1-1 16,2-1 7-16,-1-3-8 16,2 1 1-16,0 0-1 15,1-2 0-15,0 2 1 16,-1-1-1-16,-2-1 1 16,2-2-1-16,-3-1 0 15,2-1 0-15,-4-3 0 0,0 1-6 16,-1-2 0-16,-3 1 5 15,-2-1 1-15,-2 1-6 16,-5 0 5-16,-2 2 1 16,-2 0-1-16,-4 0 0 15,0 1 0-15,-2-2-10 16,-2 0 5-16,-3-1 5 16,0 1-7-16,0-2 7 15,-3 1-8-15,-10 1 9 16,-7-1-12-16,-5 1 6 15,-8-1 5-15,0-2-11 16,-7 2 12-16,1 3-1 16,-3 0-1-16,1 3 1 15,-3 1-1-15,0 1-4 16,0-1 1-16,-2 0 4 0,0-1 1 16,-3 0 0-16,1 1 0 15,-1 3 1-15,2 0-1 16,0 5 0-16,3 0 0 15,1 5 0-15,1-3 0 16,-1 3-8-16,4 2 7 16,0 0 1-16,2 1 0 15,2 0 0-15,2 1 0 16,0 0-1-16,0 0 1 16,-1-3 0-16,1 0 0 15,-4 1 1-15,0-4-1 16,-2-2 0-16,0 0 0 15,0 0 0-15,1 0 1 0,5 1-1 16,3 3 0-16,1 2 0 16,1 0 0-16,1 1 0 15,-7 0-1-15,0 0 0 16,-2-1 1-16,-5 1 0 16,-3-1 0-16,-1-3 0 15,-3 2 1-15,0 0 0 16,-2-1-1-16,-5-2 0 15,-1-1 1-15,1 0-1 16,-2-1 0-16,4 0 0 16,-1-1 1-16,1 1-1 15,-2 0 0-15,-3-1-1 0,-6-3 1 16,-6 0 0-16,0 0-1 16,1 0 1-16,5 1 1 15,5 3-1-15,3 0 1 16,6 2-1-16,2 1 0 15,2 0 1-15,0 1-1 16,2 2 0-16,-1 0 0 16,1 1 0-16,-1 1-2 15,-1 3 1-15,1-3 1 16,-1 3 0-16,-1 0 0 16,0 0-8-16,-2 0 7 15,-2 0-10-15,-4 0 11 16,-4 0 0-16,0 0 1 0,-3 0-1 15,2 0 0-15,3 0 0 16,2 0 0-16,4 0 2 16,0 0 0-16,1 0-2 15,0 0 0-15,-2 0 0 16,-1 0-1-16,-2 3 1 16,-4-3 0-16,0 0-1 15,-4 0 1-15,-3 0 0 16,1 0-7-16,0 0 6 15,1 0 0-15,3 0-5 16,3 0 6-16,1 0-1 16,2 0 0-16,3 1-5 15,-2 2 5-15,1 0-8 16,-1 0-3-16,1 2 11 16,-2-3-9-16,-1 1-10 0,-2 0 5 15,1 0 2-15,0 0-2 16,4 2 4-16,2-1 2 15,2 1-3-15,4-2 11 16,0 2-10-16,3-1 9 16,3 1-4-16,0-3 5 15,2 2 0-15,3 0 0 16,0 0 1-16,-2 0-1 16,-1 1 1-16,0 2 0 15,-4 0-2-15,-3 3-5 0,-3-2 7 16,-2 0-8-1,1-1 7-15,-1 0 0 0,2 1 0 16,3-3 0-16,1 2 0 16,0-2 0-16,0 1-5 15,-1 1 5-15,1 0 1 16,-3 3-1-16,-1 0 1 16,-4 0-1-16,-2 0 1 15,-4 0 0-15,-3-2-6 16,-3-3 4-16,0 1-7 15,3-2 2-15,3 2 7 16,2-1-1-16,0 0-4 16,4-1 5-16,0 1 1 15,-2-2 0-15,-4 0-1 16,-1-1-1-16,-5 0 0 0,-2-2 0 16,-4 0-1-16,1 0 1 15,0 0 0-15,3 0 0 16,2 0 0-16,2 0 0 15,3 0-4-15,0 1 5 16,-2 0 1-16,3 1 0 16,-1-1-1-16,0 1 0 15,0-1 0-15,4 1-1 16,2 1 1-16,1-1 0 16,5 1 0-16,-2-1-1 15,2 0 1-15,-3 0 1 16,-2 1 0-16,-1-3-1 15,0 2 0-15,-2-1 0 0,9-1 0 16,-2 0 0 0,5 2 0-16,-1-2 1 0,2 0-1 15,-4 0-1-15,-1 0 0 16,-4 0 1-16,-7 0 0 16,0 0 0-16,-1-3 0 15,-2-2 0-15,0-1 0 16,2 1 1-16,2-3-1 15,4 1 0-15,2-1 0 16,0-1 1-16,1 0 0 16,-1 0-1-16,0-2 1 15,2 2 7-15,-2-1-8 16,0-1 1-16,-3 1 0 16,3 0-1-16,-4 0 0 0,1 0 0 15,-1 3 0-15,0-4 1 16,-3 2 4-16,-2 0-5 15,-1-1 0-15,-4 3 0 16,-2-2 0-16,-2 3 0 16,1 1 1-16,-2 1 0 15,0-1 0-15,1 2 0 16,4-1 0-16,1 0 0 16,5 0 11-16,1 0-11 15,2 1-1-15,0 0 1 16,1 0 0-16,2 1 0 15,2 0 0-15,-2 1 0 16,0 1 0-16,0 0-1 0,0 0 0 16,-3 0 1-1,-2 0 0-15,5 0-1 0,-2 1 0 16,-1 1 2-16,1 0-1 16,-1 1-1-16,3-2 1 15,2 3 10-15,0-3-11 16,3 2 1-16,0-2 6 15,2 0-6-15,2 2 0 16,4-2 6-16,0 2-6 16,1-1 0-16,3 0-1 15,-1-2 1-15,-1 3 0 16,0-3 0-16,-5 0-1 16,-1 0 1-16,0 2-1 0,-1-1 0 15,-2 2 2 1,3 1-2-16,-1 3 1 0,0-2-1 15,3 4 0 1,0-1 0-16,2 1 0 0,2 4 0 16,-2 3 0-16,-4-1 1 15,-1 4-2-15,-1-1 1 16,5 0 0-16,1 0 0 16,5-1 0-16,2 2 0 15,6-2 1-15,-1 0-1 16,3 2 0-16,1 1-1 15,-4 3 1-15,0 2-1 16,-1 3 1-16,-4 4 0 0,0-3 0 16,0 2 0-1,-1-1 0-15,2-2 0 0,3-3-1 16,1 2-4-16,4-1 4 16,1 0 1-16,3 1-1 15,2-1 1-15,4 1 0 16,1-1 0-16,3-1 0 15,-3 3 0-15,6 0 0 16,-1 0 1-16,5 0 0 16,2 2 0-16,0 1-1 15,0 0 1-15,2 2-1 16,8-1 6-16,3 2 9 16,-1-2-8-16,2 1-7 15,-1-2 0-15,4-2 0 0,-1 0 1 16,-1-3 0-16,1-3 0 15,2-1 0-15,0-1 1 16,1-4 7-16,0-2-2 16,2 0 4-16,5-2-1 15,1 0 7-15,3-1-5 16,1 0-5-16,5-2-5 16,4-4 4-16,5 0-5 15,0-3 10-15,-1-1-4 16,-2-2 1-16,-3 0 2 15,-5 0-4-15,-1 0 4 16,-3 0-8-16,-6-2 7 16,1-1 0-16,-4 0-3 0,-4 0-5 15,0 1 5 1,-3-1 4-16,4 2-4 0,-3-2 6 16,1-1-3-16,0 3-1 15,-2 1-8-15,-2-2 1 16,0 2 0-16,-3 0 0 15,-2 0-1-15,-1 0 0 16,-5 0 0-16,1-2-7 16,-1 2-52-16,1 0-53 15,2-4-71-15,1 0-329 16,-2-3-1233-16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12:33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3261 7054 611 0,'0'0'104'0,"0"0"-12"16,0 0 45-16,0 0-11 15,0 0 0-15,0 0-27 16,-2-3-18-16,2 2-38 0,0 1-21 15,0 0-13 1,3 0-8-16,6 0-1 0,8 0 7 16,2 4 5-16,7 4 12 15,8 0 16-15,3-1-6 16,5-2-7-16,1-1 3 16,2-1 14-16,0 0-2 15,-1-2-24-15,-3 2-8 16,0 0 2-16,-5 1-2 15,3 0 3-15,0 2 13 16,4 1 15-16,-1-4-16 16,4 1 7-16,0-2 15 15,4-2-4-15,6 0 6 16,1 0-8-16,7 0-17 16,0 0-5-16,8-5-4 0,1 1-3 15,3-1-2-15,-1 3-4 16,-1 1-5-16,-4 1 5 15,-6 0-5-15,-4 0 0 16,1 0 0-16,-3 3 0 16,0 2 0-16,2 2 0 15,1 0 1-15,2 0 5 16,4-2 5-16,4 2-2 16,0-3 14-16,-1 0-5 15,4-2-7-15,13 1-5 16,11 2 1-16,14-1-2 15,-10 0-4-15,-19 0 10 0,-2 0-10 16,1-1 4-16,13-1 0 16,12-2 4-16,-11 0-9 15,-8 0 5-15,0 0-5 16,-4-2 1-16,-11 0-1 16,-12-3 0-16,-13 3 0 15,0-1-1-15,12 0 1 16,8 1 0-16,20-3 0 15,10 0 0-15,15-1-1 16,8-2 1-16,-3 2-1 16,-1-1 0-16,-13 3 1 15,0-1 0-15,-4 1-1 16,-3 1 0-16,-1 3 0 0,-5 0 0 16,-14 0 0-16,-13 0 0 15,-15 0-1-15,-4 0 1 16,10 0 1-16,8 0-1 15,6 0 0-15,-1 3 0 16,1-2 1-16,-2 2-1 16,-3-1 6-16,-1-2-6 15,1 3-2-15,-4-1 1 16,-1 1 1-16,1 0-1 16,-2 1 1-16,0-2 0 15,2 4-1-15,-2-4 1 16,2 3-1-16,-1-3 1 15,4 2 0-15,1 1 0 0,2-1 0 16,3 0 1 0,3 1-1-16,2 0 6 0,5-1-5 15,8 2 6-15,14 0 2 16,12 3-8-16,-2 2 13 16,-4 0-2-16,-15-3-2 15,-9 2-9-15,-3-1 5 16,2-1 1-16,-13 0-6 15,-11-1 7-15,-9-3-8 16,-1 2 2-16,7-2 5 16,14 1-1-16,6-1 1 15,-1 1 4-15,-2 0-1 16,-1-2 5-16,-4 1-4 16,-3-1-3-16,-1-3 1 15,-2 4 2-15,-1-4 4 0,-3 0 10 16,-1 0-1-16,-6 0 1 15,-6 0-4-15,-8 0-3 16,-9-1 1-16,-10-2-10 16,-6 3-8-16,-8 0 5 15,-3 0-6-15,-8 0-105 16,-12 0-437-16</inkml:trace>
  <inkml:trace contextRef="#ctx0" brushRef="#br0" timeOffset="2824.1232">11679 6288 932 0,'0'0'182'0,"0"0"-24"16,0 0 7-16,0 0-21 16,0 0-62-16,0 0-1 15,-37-30-6-15,28 26-21 16,-4 1-13-16,-1 1 3 0,-7 2 3 16,-5 0-11-1,-9 0-12-15,-7 0-8 0,-8 9-4 16,-7 2-6-16,-1 2 4 15,0 1 5-15,5 0 11 16,6 2 2-16,5-1-7 16,3 2-2-16,4 3-7 15,3 4-6-15,-1 2 2 16,2 8-7-16,-3 4 5 16,4 4-5-16,5 1-1 15,1 1 1-15,9 0 1 16,6-2 5-16,4 0-6 15,5-2 5-15,0 2 9 0,11 1-2 16,2-1 5 0,5 1 2-16,-1 1-5 0,2-2-2 15,5 1-5-15,1 0-2 16,1-4 10-16,3-4 9 16,3-3-10-16,0-6 3 15,-1-5-3-15,1-5 1 16,4-3-4-16,3-9 13 15,3-1 12-15,5-3 2 16,5 0 15-16,1-10-15 16,3-6-10-16,-1-7-5 15,-1 0-9-15,-2-1 5 16,-6-1-6-16,-1-3 1 16,-3-2 9-16,-3 1-4 15,1-5 2-15,-3 1-7 0,-1-3 0 16,-1 0 0-16,-4-3-3 15,0 1-6-15,-1 0 4 16,-3 0-9-16,-3 0 0 16,-6 2 7-16,-2 0-8 15,-4 4 1-15,-3 0-1 16,0 2 0-16,-3 1 1 16,-2 2 0-16,-1 0 5 15,-1-1-6-15,-2 1 0 16,0 0 1-16,0 0 0 15,0 1 0-15,-6 1 0 16,-2 2 6-16,-2 1 1 16,-2 2 1-16,-2-1 1 15,-2 1-8-15,-2-1-1 16,-3 1 0-16,-1 2 5 0,1 1-6 16,-1 1 1-16,-3 4 0 15,2 0 1-15,-5 4-2 16,-2-1 2-16,0 4 5 15,-6 0-7-15,-3 2 0 16,-3 2 0-16,-1 1 4 16,3 0-4-16,3 0 0 15,3 0 0-15,1 4 0 16,3 2-1-16,2 2-5 16,0 3 6-16,2 0-2 0,0 2-5 15,3 2-22 1,3 1-34-16,4 1-37 0,4 5-104 15,6-7-112-15,6-7-703 16</inkml:trace>
  <inkml:trace contextRef="#ctx0" brushRef="#br0" timeOffset="5014.0314">13544 6437 1290 0,'0'0'237'15,"0"0"-64"-15,0 0-14 0,0 0-65 16,0 0-18-16,130-46-25 15,-8 5 4-15,22-2-9 16,9 2-12-16,-16 4-17 16,-19 11-9-1,-11 6-8-15,-25 8-7 0,-15 9-124 16,-28 1-234-16,-25 2-414 0</inkml:trace>
  <inkml:trace contextRef="#ctx0" brushRef="#br0" timeOffset="5187.282">13982 6492 1585 0,'0'0'182'0,"0"0"-182"15,0 0-19 1,0 0 19-16,0 0 59 0,97-9 53 16,-1-22-56-16,33-13-32 15,-8 3-24-15,-6-5-111 16,-40 16-157-16,-35 5-235 0</inkml:trace>
  <inkml:trace contextRef="#ctx0" brushRef="#br0" timeOffset="5406.2456">14643 6016 1528 0,'0'0'166'0,"0"0"-97"15,0 0-37-15,0 0-32 0,0 0 0 16,124-32 25-16,-72 32 29 15,-3 6-19-15,-1 11-6 16,-12 9-4-16,-11 3-6 16,-17 5 2-16,-8 7 27 15,-18 3-20-15,-21-3-20 16,-3 0-8-16,-1-8-75 16,19-16-77-16,9-10-93 15,15-7-349-15</inkml:trace>
  <inkml:trace contextRef="#ctx0" brushRef="#br0" timeOffset="5606.1895">15226 5771 1901 0,'0'0'219'0,"0"0"-85"16,0 0-72-16,0 0-41 15,0 0-11-15,0 0 33 16,-10 101 0-16,23-51-18 15,5 3-17-15,-1 5-8 16,-3-1-1-16,-4 18-101 16,-8-16-123-16,-2-14-406 0</inkml:trace>
  <inkml:trace contextRef="#ctx0" brushRef="#br0" timeOffset="5839.814">15165 5707 1862 0,'0'0'238'16,"0"0"-181"-16,0 0 14 16,4-80-37-16,19 66 3 15,5 5 7-15,5 8-1 16,2 1 9-16,-4 9-24 16,-4 11-17-16,-8 9-2 15,-9 5-2-15,-6 4-6 16,-4 4-1-16,-7 2-32 15,-10 1-56-15,-3-4-63 16,-5-1-131-16,7-14-251 16,4-11-494-16</inkml:trace>
  <inkml:trace contextRef="#ctx0" brushRef="#br0" timeOffset="6374.7238">15404 5779 221 0,'0'0'1569'16,"0"0"-1400"-16,0 0-72 15,0 0-35-15,69-82 4 16,-35 70-11-16,6 4-11 16,6 5-13-16,2 3-10 15,-3 1-20-15,-10 16 0 16,-9 6-1-16,-13 7-10 16,-13 4-37-16,-11 0-25 15,-19 3-48-15,-8-4-1 16,2-9 34-16,8-11 33 0,12-9 38 15,13-4 16-15,3-19 11 16,13-9-10-16,12-7 19 16,7-2 26-16,2-1-5 15,-1 3-6-15,-6 2 0 16,-5 8 32-16,-7 7 20 16,-6 6-38-16,-7 8-14 15,-2 4 10-15,0 0-35 16,0 17-9-16,0 6 0 15,0 6 10-15,1 3-10 16,8 1 10-16,1-2-4 16,4-8 2-16,4-4 0 15,1-9-3-15,1-8 3 0,0-2 2 16,1-17 6-16,-1-12-4 16,-2-7-11-16,-8-6 9 15,-8-5-11-15,-2-2-1 16,-17-1-45-16,-10 6 9 15,-6 7-4-15,-1 11 8 16,1 11-12-16,6 15-16 16,10 0 21-16,9 9-80 15,11 23-102-15,18-6-3 16,3-1-345-16</inkml:trace>
  <inkml:trace contextRef="#ctx0" brushRef="#br0" timeOffset="6780.2369">16036 5359 396 0,'0'0'1275'0,"0"0"-1129"16,0 0-22-16,0 0-113 16,0 0 0-16,0 0-8 15,0 0 53-15,31 116-26 16,-4-66-16-16,0-1-13 15,-6 1 5-15,0-8 2 16,-7-9-8-16,-3-11-12 16,-3-8-14-16,-2-11 26 15,-2-3 13-15,4-8 134 16,-4-10-92-16,1-3-24 16,-1 1 22-16,2 2 12 0,-1 4-8 15,0 4-23-15,3 8-16 16,1 2-18-16,4 0-1 15,1 2-12-15,2 10 1 16,-5 6 12-16,-2 0 0 16,-8 1 0-16,-1 4 0 15,-7-1 0-15,-17 2-6 16,-6-5-9-16,-7-4-78 16,-17-15-70-16,9 0-195 15,9-13-743-15</inkml:trace>
  <inkml:trace contextRef="#ctx0" brushRef="#br0" timeOffset="6931.4404">16451 5540 1445 0,'0'0'167'0,"0"0"-106"15,0 0-61-15,0 0-92 16,0 0-161-16,88-10-112 0</inkml:trace>
  <inkml:trace contextRef="#ctx0" brushRef="#br0" timeOffset="7261.9742">17087 5240 1572 0,'0'0'189'0,"0"0"-76"16,0 0-59-16,0 0-10 16,0 0 6-16,-50 78-3 15,59-54-11-15,12 0 0 16,4-4-8-16,0 1-2 16,4-2-11-16,-1 1-5 15,-2 1-4-15,-8 1-6 16,-5 0 0-16,-11-3 0 15,-2 1 17-15,-19 1-4 16,-16-4-4-16,-5-2-3 0,-2-5-5 16,-1-6 1-1,8-4-2-15,10-4-21 0,23-31-138 16,2 2-481-16,11-4-709 16</inkml:trace>
  <inkml:trace contextRef="#ctx0" brushRef="#br0" timeOffset="7561.644">17246 5249 1495 0,'0'0'193'0,"0"0"78"15,0 0-92-15,0 0-117 16,0 0-46-16,0 0-9 0,0 0 35 16,26 78 1-16,-6-46-11 15,4-1-15-15,1-4-6 16,-2-6-2-16,-1-6-7 15,-1-10 4-15,-4-5 7 16,0-5 9-16,0-17-13 16,-4-6-8-16,-2-7-1 15,-4-4-9-15,-7-2-16 16,0-1-27-16,0 7-17 16,-6 8 8-16,-3 10-8 15,4 12-26-15,3 5-85 16,2 5-151-16,6 10 47 15,8-1-336-15</inkml:trace>
  <inkml:trace contextRef="#ctx0" brushRef="#br0" timeOffset="7822.3939">17844 5082 1458 0,'0'0'300'15,"0"0"12"-15,0 0-135 16,0 0-80-16,0 0-64 16,0 0-12-16,0 0 38 15,-92 97 40-15,72-58-37 16,4 2-22-16,8-1-21 16,7-4-3-16,1-2-16 15,10-8-6-15,16-7 5 0,6-10-17 16,12-9-58-1,37-20-143-15,-11-10-335 0,-4-4-764 0</inkml:trace>
  <inkml:trace contextRef="#ctx0" brushRef="#br0" timeOffset="8290.2357">18169 5009 1393 0,'0'0'508'16,"0"0"-230"-16,0 0-111 0,0 0-80 15,0 0-13-15,0 0 20 16,-101 92-27-16,81-52-19 16,8-2-15-16,6-4-15 15,6-1-9-15,6-5-9 16,17-8 0-16,14-7-8 16,23-13-23-16,28-11-112 15,-10-16-169-15,-8-4-486 0</inkml:trace>
  <inkml:trace contextRef="#ctx0" brushRef="#br0" timeOffset="9107.4153">18480 4973 1320 0,'0'0'171'0,"0"0"55"16,0 0-97-16,0 0-6 0,0 0-27 15,0 0-38-15,0 0-26 16,-60 64-5-16,66-58-10 15,15-6-5-15,7 0 6 16,8-11-12-16,4-12-6 16,0-7-12-16,-5-4-12 15,-10-2 4-15,-11-2 12 16,-11 0 8-16,-3 2 24 16,-16 5 45-16,-10 7 7 15,-7 11 4-15,-3 8-22 16,0 5-23-16,1 14-17 0,5 14 2 15,7 10 0 1,10 3-12-16,10 5-8 0,3-1-1 16,22-3-8-16,16-8 9 15,21-12 2-15,26-20-2 16,-2-4-23-16,-8-19-47 16,-12-13-42-16,-20-3-3 15,-6-6 62-15,-5-6 33 16,-19 1 20-16,-10 7 20 15,-3 7 57-15,-6 10 48 16,-4 9-17-16,-2 7-35 16,6 7-42-16,3 1-31 0,1 6-6 15,2 11-13-15,0 6-2 16,0 4 5-16,10 1 8 16,3 2 8-16,-1 1 0 15,-3-1-1-15,-3-2 1 16,-6 1 2-16,0-4 7 15,-4-3 1-15,-6-4 3 16,3-6-5-16,2-5-8 16,5-7 0-16,2 0 0 15,23-12 0-15,14-13-8 16,15-8 2-16,10-9-35 16,2-3-1-16,-1-5-4 15,-10 2 31-15,-14 4 14 16,-13 6 1-16,-16 8 39 15,-8 9 40-15,-4 7 10 0,-1 5-25 16,-12 8-19-16,2 1-21 16,-3 0-23-16,-1 13-1 15,5 5 0-15,4 3-6 16,6 2 5-16,0 1-8 16,18 1 1-16,10 2 8 15,8 2 6-15,6 4 0 16,0 4-5-16,-2 4 5 15,-12 7-6-15,-26 4-2 16,-39 16 2-16,-114 18-9 16,-147 19-88-16,12-14-209 15,-25-16-1233-15</inkml:trace>
  <inkml:trace contextRef="#ctx0" brushRef="#br0" timeOffset="13303.9736">3480 11107 95 0,'0'0'1090'15,"0"0"-974"-15,0 0-91 0,0 0-25 16,0 0 0-16,0 0 16 15,66 7 63-15,-32-2-5 16,9 1 9-16,9-2-15 16,5 2 5-16,22-4-4 15,20 1 20-15,22 0-22 16,4-2-20-16,1-1-11 16,-12 2-2-16,-8-1-9 15,-5 5-9-15,-15 1-4 16,-21 1-4-16,-13-3-7 15,-10 1 0-15,10 0 0 16,6 3 1-16,6 1 5 16,-1 0 0-16,-2-2 2 0,2 0 3 15,1 0 6 1,2 0-7-16,2-4-3 0,1 1-1 16,1 0-6-16,15-2-1 15,15-3 1-15,16 0 0 16,1 0 5-16,-11 0-5 15,-23 0 1-15,-23 3-2 16,-13 0 1-16,-3 0 0 16,9 0-1-16,7 1 1 15,6 0 1-15,-3-1-2 16,-1 0 1-16,-1 0-1 16,-1-1 1-16,-2 0-1 15,6-2 8-15,0 0-7 16,2 0 5-16,4 0 2 0,-1 0 2 15,1 0-9-15,1 0 7 16,-1 0-7-16,2 0 8 16,1 0 12-16,0 0-3 15,2-7 1-15,-4 0 0 16,1-6-7-16,-1-1 1 16,1-2 8-16,-1-4 4 15,4-2 0-15,-3-3 1 16,1-3-10-16,-9 3-1 15,-6 2-2-15,-8-2-12 16,-9 3 10-16,-7 1 14 16,-2-2 14-16,-4-1-5 0,2-2-4 15,0-1-15-15,3-4 1 16,0 1-6-16,2-1-2 16,0 2-2-16,-2 1-5 15,-4 1 0-15,-3 3 11 16,-4 0-3-16,-5-1 6 15,-1-3-9-15,-6-5 3 16,-3-3 3-16,1-4-3 16,-3-5-3-16,-5 1-5 15,0 2 0-15,0 3 5 16,0 3 1-16,-15 2-5 16,-3 3-1-16,-8 1 8 0,-5 4 7 15,-8-1-10 1,-8 1-5-16,-8 3 0 0,-8-1 6 15,-18 1-7-15,-20 0 0 16,-18 2 0-16,1 4 0 16,6 5-1-16,16 4 1 15,10 1 0-15,-3 2 0 16,0 3 1-16,-3-1-1 16,-2 3 0-16,-3 0 0 15,-4 0-1-15,-4 3 1 16,0 6-1-16,1-1 1 15,0 1 0-15,4 1 0 16,6 0 0-16,-3 1 1 16,-7 0-1-16,-1 3 5 15,-5 2-5-15,2-1-1 16,0 2 0-16,0-1 0 16,1 1 0-16,1 1 0 0,2 0 1 15,2 2 0-15,6 1-1 16,-2-1 2-16,1 3-1 15,-4-1 0-15,1 2-1 16,-3 3 0-16,3-2 0 16,-3 0 0-16,5 0 0 15,4-3 1-15,3 0 0 16,16-4 0-16,15-5 0 16,11-4 0-16,6-2 1 15,-11 0-1-15,-7 2 0 0,-7-1 0 16,3 2 0-16,-1 0-1 15,3 2-5-15,0 2 4 16,2 1-5-16,3 0-1 16,0 1 7-16,1-3 0 15,4-1-7-15,0-1 8 16,-1 0 0-16,2-1-1 16,2-1 0-16,3 0 1 15,4-1 0-15,-1 0 0 16,-3 1 0-16,-1-1 0 15,-1 1-2-15,-2 3 1 16,-2 0-1-16,3 1-4 16,0 3 5-16,3 1-5 0,4 0 5 15,3 0 1 1,10 2-2-16,0 0 1 0,8 1-5 16,1-4 5-16,9 1 1 15,4-2-9-15,4 0 2 16,4 0 1-16,0 1-3 15,0 1 0-15,6 0-6 16,9 0 7-16,6 0 8 16,4 4-1-16,8-3 1 15,6-1 0-15,9-2 1 16,11-2 8-16,5-5-7 16,8-3 7-16,1-4-4 15,-3-1-5-15,-3 0-1 16,-6 0 0-16,-6 0 1 0,-4 0-1 15,-11 0 1 1,-7 0 0-16,-9 2 0 0,-4-2 0 16,-6 0 0-16,-5 0 0 15,-1 0 2-15,-5 0-1 16,3 0-1-16,-2 0 1 16,-2 0-1-16,1 0-49 15,1 3-96-15,2 10-115 16,1-3-397-16,-2 2-360 0</inkml:trace>
  <inkml:trace contextRef="#ctx0" brushRef="#br0" timeOffset="18284.0356">2946 12204 1433 0,'0'0'213'0,"0"0"-78"16,0 0-98-16,0 0-27 15,0 0 15-15,0 0-8 16,100-50-16-16,-70 44-1 16,6 1-103-16,-5 2-162 15,-7 1-257-15</inkml:trace>
  <inkml:trace contextRef="#ctx0" brushRef="#br0" timeOffset="18449.9274">2949 12310 1028 0,'0'0'278'16,"0"0"-148"-16,0 0 16 16,0 0-65-16,0 0 14 15,0 0 3-15,0 0-38 0,17 5-34 16,19-21-26-16,30-18-74 15,-10 2-288-15,-12 0-803 0</inkml:trace>
  <inkml:trace contextRef="#ctx0" brushRef="#br0" timeOffset="18668.77">3071 11976 1363 0,'0'0'177'0,"0"0"-117"16,0 0-48-16,0 0 14 16,0 0 63-16,91 22 19 15,-68 2-22-15,-5 2-33 16,-9 8-10-16,-9 2-14 0,-2 6 6 16,-19 2-17-16,-13 7-18 15,3-10-115-15,5-11-289 0</inkml:trace>
  <inkml:trace contextRef="#ctx0" brushRef="#br0" timeOffset="21091.1073">3486 12366 1242 0,'0'0'168'0,"0"0"-119"15,0 0 23-15,0 0 27 16,0 0-12-16,0 0 24 16,0 0 16-16,91 34-32 0,-59-23-19 15,2 1-29 1,8 1-4-16,7-2-4 0,2 0 4 15,11 1-10-15,4-2-12 16,4-1-8-16,1-1 0 16,3 0 1-16,-3-1-7 15,2-1-6-15,0-1-1 16,8 0 0-16,13-3 0 16,-3 0-1-16,-11-1 1 15,4-1 0-15,4 0 0 16,25 0 0-16,18 0 7 15,-7 0-7-15,-12 0 1 16,-14 4-1-16,-2 1 1 16,-4 0-1-16,-2-2-1 15,-1 1 0-15,-12-1 0 16,-15-1 0-16,-11-1-1 16,9-1 2-16,20 0 0 0,22-1 2 15,11-10 11-15,-11 1-4 16,-18 2-3-16,-23 1-5 15,-15 2 7-15,1 1-8 16,7-2 1-16,8-2 0 16,6-1 0-16,0-2 6 15,-2-1-6-15,1 2 0 16,-2-5 10-16,-2 2-10 16,0-1 8-16,-4 0-9 15,-1 0 2-15,-1 1-2 0,0-1 1 16,-5 1 0-16,2 1 5 15,-4-2-5-15,-2 0 5 16,1-1 6-16,-4 1-3 16,3-3-8-1,-3 1 7-15,-2-4-1 0,-3 0-6 16,-4 1 1-16,-5-5 14 16,-2 2 14-16,-4-2 3 15,-1-1 2-15,-1-1-11 16,-3 1-7-16,-2-2 0 15,0 0-8-15,-4 2 5 16,2-1-7-16,-6 3 1 16,-2-1-2-16,-2 2 4 0,-6 2 2 15,0-1 3-15,0 0-5 16,0 1-1-16,-14-4-1 16,-2 3-8-16,-4-3 2 15,-3 1-1-15,-4 1 5 16,0-1 2-16,-4 3 1 15,-4 0 1-15,-4 1-2 16,-4 3 1-16,-2 1-9 16,-2 3 1-16,-1-1 1 15,-1 3-2-15,1 1-1 16,2-1 1-16,1 3 0 16,2-1 0-16,1 2-1 15,-1-1 1-15,1 2 0 16,-1 1 0-16,1 1 0 15,0 0 0-15,-4 0 0 0,1 0 1 16,-5-1-1-16,-4 1-1 16,0-1 1-16,-1-1 1 15,-2 0-1-15,1-1-1 16,-2 3-1-16,4-4 1 16,-4 3-4-16,-1 1 4 15,-2 0 1-15,-3 0 0 16,-3 3-6-16,-1 0 5 15,2 0 0-15,-1 0-7 16,3 0 8-16,1 0-1 16,3 0 1-16,1 0 0 15,1 0-1-15,-2 0 1 16,3 2-1-16,-3-2 1 16,-1 0-1-16,1 0 1 15,-1 0-1-15,-4 0 1 0,2 0 0 16,-4 0-1-16,-3 0-1 15,-4 0 1-15,6 0 0 16,-2 0-1-16,4 0-4 16,4-4 5-16,2 1 1 15,3 0-1-15,4 0-1 16,1 1 1-16,1-1 0 16,-3 2-7-16,-4 1 7 15,-5 0-5-15,-1 0-13 16,-2 0 4-16,0 0 14 0,2 0 0 15,7 2 0 1,0 0 1-16,1-2-1 16,3 0 1-16,1 0-1 0,6-3 1 15,11-5-2-15,5 0 2 16,2-1-1-16,6-1 0 16,-2 0 1-16,2 3 0 15,-1 0-1-15,-1 2 0 16,-4 4 1-16,1-1-1 15,-6 2 1-15,-2 0-1 16,0 0 1-16,0 0-1 16,-4 2 1-16,-3 2-1 15,-3 3 1-15,-3-1 1 16,-2 0-1-16,5 1 0 16,2 0 0-16,5 0 0 0,4 1 0 15,4 2 0-15,2 2 0 16,3 3-1-16,-1-1 1 15,5 3 0-15,2 0-1 16,-1 2 1-16,4-2-1 16,0 3 0-16,1 0 0 15,-3 0 0-15,6 1 0 16,-4 2 0-16,2 2 0 16,-1 1 1-16,0 1-1 15,-1-1-1-15,4 3 2 16,-4-6-2-16,6 0 1 15,0 1 0-15,5 0-5 16,0-1 0-16,5 2 5 0,0 0-6 16,0 2 1-1,10 0 4-15,2-1-4 0,4 1 6 16,1 2 6-16,4-2 2 16,-1-3-2-16,0 0 4 15,1-2 5-15,0-1-13 16,0-1 5-16,1-2-5 15,2 0 4-15,1-1 1 16,1-1 2-16,1-2 0 16,-2 0-2-16,6 0 2 15,-2-3-3-15,-1 2-4 16,0-4 10-16,-1-1-5 16,0 1 1-16,-2-4-1 15,-2 1 2-15,2-2-3 0,2-1 0 16,0-1 5-16,1 1 3 15,0-3 9-15,-5 2-10 16,2-2 2-16,-4 0-1 16,-5 0-4-16,-5 0-8 15,-5 0-1-15,-3 2 5 16,-2-2-5-16,-1 0 1 16,2 0 4-16,-2 0-5 15,0 0 5-15,0 0 2 16,0 0-7-16,0 0 0 15,0 0-1-15,0 0-21 16,0 5-82-16,0 2-118 0,-6 1-524 16</inkml:trace>
  <inkml:trace contextRef="#ctx0" brushRef="#br0" timeOffset="55949.5397">14927 2334 1618 0,'0'0'184'0,"0"0"-23"16,0 0-2-16,0 0-72 16,0 0-52-16,-32-21-35 15,32 40-1-15,9 12 1 16,14 5 0-16,6 3 8 15,9-2-2-15,9-7-5 16,5-10 0-16,-1-14 5 16,2-6 3-16,-11-4-3 15,-6-18-5-15,-10-8 6 16,-13-6-1-16,-7 3 6 16,-6 0 21-16,0 9 22 15,0 9 38-15,0 15-14 16,0 5-79-16,9 40-5 15,20 40 5-15,12 38 12 0,7 17 4 16,0-9 5-16,-12-31 3 16,-13-37-6-16,-7-20-9 15,-9-8 3-15,-4 2-5 16,-3-2 11-16,0-2-2 16,-23-12 1-16,-14-10 1 15,-12-10-6-15,-12-1-12 16,-2-18-5-16,4-14-60 15,17-30-92-15,18 8-129 16,19 1-532-16</inkml:trace>
  <inkml:trace contextRef="#ctx0" brushRef="#br0" timeOffset="56097.895">15781 2729 1590 0,'0'0'199'0,"0"0"-50"16,0 0-56-16,0 0-31 15,0 0-29-15,97-69-26 16,-43 55-7-16,-5 5-180 16,-9 2-382-16</inkml:trace>
  <inkml:trace contextRef="#ctx0" brushRef="#br0" timeOffset="56230.8329">15990 2762 879 0,'0'0'995'0,"0"0"-880"15,0 0-109-15,0 0-6 16,96-39-1-16,2-7-23 16,-8 6-171-16,-5 0-347 0</inkml:trace>
  <inkml:trace contextRef="#ctx0" brushRef="#br0" timeOffset="56514.5063">16503 2360 1770 0,'0'0'200'0,"0"0"-136"16,0 0-30-16,-28 104 28 16,28-58 32-16,0 3-15 15,13 2-17-15,1-3-16 16,-2-4-19-16,-1-8-17 0,-3-11-9 16,-3-11 7-16,-4-9-7 15,-1-5 28-15,-1-13 33 16,-13-18-14-16,-7-15-36 15,-4-22-12-15,5 3 0 16,4-8-1-16,8 3-20 16,8 14-13-16,7-3-5 15,17 12-10-15,13 10-65 16,24 8-74-16,-9 12-199 16,-4 8-332-16</inkml:trace>
  <inkml:trace contextRef="#ctx0" brushRef="#br0" timeOffset="56651.9135">16296 2492 1407 0,'0'0'40'16,"0"0"-40"-16,167-62-26 16,-66 18-77-16,5-1-521 0</inkml:trace>
  <inkml:trace contextRef="#ctx0" brushRef="#br0" timeOffset="56851.8366">17040 2043 1579 0,'0'0'226'16,"0"0"36"-16,-109 83-69 0,73-35-45 16,14 8-28-16,15 5-42 15,7 0-19-15,26 0-19 16,18-5-28-16,16-5-1 15,20-3-11-15,21-14-57 16,16-24-81-16,-20-10-169 16,-27-10-579-16</inkml:trace>
  <inkml:trace contextRef="#ctx0" brushRef="#br0" timeOffset="57219.5805">17373 2237 1783 0,'0'0'214'15,"0"0"-151"-15,0 0-47 16,0 0 69-16,85 12 11 16,-60 8-13-16,-2 8-19 15,-10 6-5-15,-13 4 5 16,0 2-9-16,-13-1-10 16,-6-6-20-16,1-8-15 15,8-9-9-15,6-11-2 16,4-5-10-16,9-12-18 15,12-15 1-15,6-11-25 16,-2-8 14-16,-4-3 11 16,-10 2 28-16,-7 8 7 15,-4 8 36-15,0 10 49 16,-2 8 5-16,-4 8-17 16,5 5-32-16,1 3-48 0,1 19-7 15,17 9 6-15,10 5-11 16,10 5 10-16,5-1 2 15,8-6-15-15,1-5-58 16,27-14-77-16,-13-12-114 16,-7-3-407-16</inkml:trace>
  <inkml:trace contextRef="#ctx0" brushRef="#br0" timeOffset="57407.2319">17795 1810 1994 0,'0'0'235'0,"0"0"-158"16,0 0-75-16,0 0 30 15,103 78 91-15,-47-12 11 0,-2 23-80 16,-26 27-24-16,-28 13-17 16,-44-1-13-16,-14-32-48 15,-10-32-290-15</inkml:trace>
  <inkml:trace contextRef="#ctx0" brushRef="#br0" timeOffset="58570.6007">16915 3219 1467 0,'0'0'179'0,"0"0"-70"16,109 36 61-16,-38-16-2 15,25 2-25-15,27-3-32 0,22-10-17 16,4-9-32-16,1-4-16 16,-6-23-4-16,4-4-8 15,-3-11-13-15,-8-8 1 16,-13-8-10-16,-25 2 4 16,-27 5-5-16,-6-10 4 15,-9-13-3-15,-4-11-11 16,-5 3 11-16,-20 18 9 15,-10 21 21-15,-4 0-6 16,3-10 16-16,4-18 0 16,7-23-11-16,0-12-28 15,-4 11-11-15,-8 19-1 16,-7 24 0-16,-8 16 1 16,-1-5-2-16,0-5 0 15,-6-5-1-15,-13 4 1 0,-11 0 0 16,-7 3 1-16,-11-2 6 15,-19-2 4-15,-21-3-10 16,-24-4-1-16,-13 5-1 16,-2 7-5-16,0 10 6 15,5 8 1-15,-6 1-1 16,1 6 0-16,5 4 0 16,7 5 1-16,3 2 4 15,7 6-5-15,4 1 0 16,19 0-1-16,15 8-5 15,16 1 5-15,4 4-1 16,-9 5 2-16,-12 7 0 16,-6 4 1-16,6 3-2 0,3-1 1 15,9 0-1 1,4 2 1-16,1 2-2 0,2 3 2 16,-5 6 0-16,-1 2 1 15,-3 3 0-15,1-3-1 16,3 1-1-16,1 0-4 15,5-1 5-15,8 2 0 16,8 1-5-16,7 2 5 16,6 7 0-16,10 0-1 15,7 1 0-15,2 0 0 16,5 0-8-16,11-2 9 16,5 0-1-16,3 3 0 0,1 0 1 15,2 4-1 1,1 3 1-16,1-2-2 0,-3-2 2 15,2-3 0-15,-2-4 0 16,0-3 0-16,1-4 0 16,-1-3 0-16,1-3 0 15,2-3 0-15,3-3 8 16,3-7-7-16,2-1 11 16,6-7-1-16,4 0-4 15,5-6 1-15,1-1-1 16,4-5 3-16,-3-3-8 15,1-7 5-15,-1 0 5 16,-4 0 3-16,-2-12 2 0,0-8-2 16,-3-1-6-16,-4 1-2 15,-4 0-5-15,-5 4-1 16,-7 4 10-16,-8 5-11 16,-7 3 0-16,-6 3-1 15,-2-1 2-15,-2 2-2 16,0 0-49-16,-5 0-77 15,-9 0-110-15,-6-1-627 0</inkml:trace>
  <inkml:trace contextRef="#ctx0" brushRef="#br0" timeOffset="73384.9977">7543 3035 690 0,'0'0'74'0,"0"0"-58"16,0 0-15-16,0 0 29 15,0 0 34-15,0 0 19 16,-27-38 65-16,27 33 26 16,0 2-3-16,2 2-49 15,20-3-48-15,32 0 0 16,49-4 46-16,64-5-16 16,37-4 12-16,20-3-19 15,-5-2-39-15,-16-1-22 16,-12 2-6-16,-12 0-5 0,-18-1-7 15,-26 5-12 1,-37 2-5-16,-30 5 0 0,-29 5 0 16,-18 2-1-1,-9 0-39-15,-9 2-37 0,-33 1-86 16,-16 0-189-16,-21 0-613 16</inkml:trace>
  <inkml:trace contextRef="#ctx0" brushRef="#br0" timeOffset="73616.7053">7935 3244 1565 0,'0'0'182'0,"145"0"-129"0,-9-12 58 15,16-3 15 1,-4-2-10-16,-18 0-16 0,-21 3-54 15,0 1-13-15,5 2-20 16,-6 1-5-16,-6 5-8 16,-6 2 0-16,-17 0-49 15,-25 0-212-15,-23-5-805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13:57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2815 2571 1139 0,'0'0'138'0,"0"0"-102"16,0 0-23-16,-88 30 4 15,79-22 78-15,9 2 9 16,0 5-56-16,23 4 15 0,26 13-8 16,31 7 39-16,39 8-14 15,23 1-2-15,12-5-33 16,1-8-10-16,-3-6 15 15,11 1-13-15,13 2 13 16,7 1 2-16,10-1-11 16,2 2 12-16,0-8-17 15,2-9-5-15,3-5 6 16,0-10 3-16,0-2 9 16,7-7-7-16,-5-9-11 15,0-5-8-15,-6-3-12 16,-8-4-2-16,-8-3 8 0,-10-3-10 15,-11-1 5-15,-9-2-12 16,-10-5 7-16,-9-4 14 16,-7-3-6-16,-11 1 7 15,-11-1-4-15,-17 6 0 16,-22 6 15-16,-14 5-8 16,-7-1-2-16,8-6-1 15,4-7-1-15,4-9-9 16,-5-3 0-16,-5 0 6 15,-1-14 4-15,-1-13-10 16,-3-12 2-16,-7-3 1 16,-12 18-5-16,-12 19-10 15,-12-2 7-15,0-13-7 0,-24-13 9 16,-17-10-1 0,-12 5-2-16,-18 11 10 0,-14 1-10 15,-15 3-6 1,-13 3 5-16,-11 10-5 0,-14 4-6 15,-8 9 5-15,-6 7-7 16,-2 7 1-16,-1 3 0 16,-6 5 6-16,-6 2-1 15,-17 4-4-15,-8 4 5 16,-11 1 0-16,-10 5-6 16,-2 0 1-16,-7 5-3 15,-3 4 1-15,4 3 7 16,6 1-5-16,12 4-1 15,18 0 5-15,12 0-7 16,5 5 9-16,2 5 0 0,7 4 0 16,0 6-1-1,9 2-6-15,2 3 1 0,4 3 5 16,8 3-5-16,2 2 4 16,6-1-4-16,8-1 5 15,7 1 0-15,14-3-7 16,8 3 8-16,5 5-1 15,-1 3 0-15,1 3 1 16,13-3 0-16,13-4 0 16,18-8 0-16,9 1 0 15,-3 4 8-15,-2 6-8 16,-1 8-1-16,3 3 0 16,0 6-5-16,-1 2 6 0,0 5 0 15,1-2-8-15,0-3 8 16,5-4-1-16,4-4 0 15,11-2-1-15,8-4-4 16,6 1 5-16,2-1-10 16,17-1 4-16,11 1-5 15,11 1 5-15,9 0 2 16,6 2 5-16,4 0 6 16,0 2-5-16,5 3 0 15,-2-2 0-15,0 0 0 16,3-1 0-16,-1-3-1 15,-2-1-5-15,3-4 5 0,3-1 0 16,-1-3 0-16,2-2 1 16,16-4 0-16,16-4 5 15,19-6-5-15,2-8 9 16,-9-9 11-16,-26-4 0 16,-29 0-9-16,-14 0-11 15,-10-1 14-15,-1-4-14 16,-2 2 7-16,-1-2-8 15,-8 0 1-15,-11 3 0 16,-5 1 5-16,-4 1-6 16,-1 0 0-16,0 0-26 15,0 0-50-15,-4 1-121 16,-8 8-405-16,-9-4-877 0</inkml:trace>
  <inkml:trace contextRef="#ctx0" brushRef="#br0" timeOffset="6917.4621">655 8249 1060 0,'0'0'260'0,"0"0"-145"16,0 0 30-16,0 0-36 0,0 0-66 16,0 0 24-16,25-17-9 15,2 17 26-15,6 0 17 16,9 0-17-16,10 0-30 15,2 0-13-15,4 0 5 16,3 0-3-16,3 0-10 16,2 1-10-16,-2 2-8 15,5 1-7-15,-1-1 14 16,4 3 3-16,1 2-9 16,0 0-10-16,-1 1 5 15,2-3-2-15,-4 3-2 16,2-4-1-16,-2 1 0 15,-3-3 10-15,-3 2-7 0,-4-2 0 16,-4 1-1-16,-3-1-7 16,-1 1 6-16,-1 1-1 15,-3 0-3-15,-1-2 9 16,0 0-3-16,0 0-3 16,-3 1-5-16,3 0 11 15,-4-2-10-15,2-1 4 16,-3 2 7-16,1-3-6 15,2 0-1-15,1 0-4 16,-1 0 10-16,1-2 4 16,-1-6-4-16,1 1-4 15,-1-2-1-15,0 2 2 16,-5 0-3-16,0-1-5 16,2-2 0-16,-4-1 8 0,5-3-1 15,3-4-7-15,0-1 10 16,3-3-1-16,0-4-2 15,-2-1 1-15,-3-2 1 16,-2-2-4-16,-6-4 1 16,-3 2-5-16,-3-3 11 15,-5 0-5-15,0 1-7 16,-4-4 8-16,-1 3-2 16,-4-1 2-16,-4 2 6 15,-4-2 0-15,-3 2-14 16,-5-2 9-16,0 2-2 0,-1 0-2 15,-14-2-6 1,3 0 10-16,-6-2-10 0,-1-1 7 16,-2 1-7-16,-3-1 1 15,-1 1 0-15,-2-1 14 16,-1 1-6-16,-5 0 1 16,-3 3-4-16,-3 2-4 15,-6 3 4-15,-4 1 1 16,-8 4-6-16,-5 1 5 15,-19-1-5-15,-14 1-1 16,-20 1 1-16,-3 4-1 16,6 4 2-16,11 5-1 15,25 2 0-15,13 4-1 16,12 1 1-16,5-2-1 16,-12 2 6-16,-23-4-5 15,1 3 1-15,1-2-1 16,-3-1-1-16,13 3 8 0,-5-2-8 15,0 1 1-15,4-2 7 16,-3 1-7-16,-1 0-1 16,-1 0 0-16,-11 6-1 15,-14 1 0-15,-15 0 1 16,1 6-8-16,1 8 8 16,7 5 0-16,24-5-1 15,15 0 1-15,16-3 0 16,10 1 0-16,-4 5 5 15,-3 2-5-15,-1 6-1 16,6 1 0-16,5 4 1 0,4 3-6 16,6 4 4-16,1 6 2 15,0 1-9-15,3 5 7 16,2 1 1-16,2 3 1 16,1-2-1-16,1 0 0 15,0 0 1-15,5 2 0 16,0 2-1-16,6 0-5 15,4 1 5-15,3 3-5 16,0-4 5-16,8 2-5 16,13-2 0-16,4-1-3 15,8-1 8-15,7 2 1 16,9-7 10-16,6-3 7 16,5-6-1-16,9-11 7 15,-2-6 1-15,6-10 1 0,-6-7-1 16,-1-5-5-1,-6 0 2-15,-4-8 2 0,-8-8-4 16,-2-1-5-16,-9 2-5 16,-5 0-8-16,-7 2 7 15,-6 5-8-15,-5 0 1 16,-5 2-1-16,-6 5 0 16,-1-1-37-16,-2 2-64 15,0 0-76-15,5 0-168 16,-5 5-689-16</inkml:trace>
  <inkml:trace contextRef="#ctx0" brushRef="#br0" timeOffset="9287.5342">15424 8321 743 0,'0'0'179'16,"0"0"40"-16,0 0-8 15,0 0-9-15,0 0-14 16,0 0-14-16,-11-11-19 16,11 9-31-16,0 2-35 15,0 0 1-15,0 0-7 0,0 0-13 16,0 0-12-16,0 0-15 16,7 0-24-16,11 0-8 15,12 0 17-15,9 0 17 16,8 0-6-16,7 0-14 15,2 0-4-15,-1 0-6 16,-2-5-3-16,-4-1-2 16,-8 0-9-16,-4 1 1 15,-10 1-1-15,-6 1-1 16,-8 1-1-16,-7 2-44 16,-2 0-64-16,-4 0-71 15,0 0-47-15,-13 2-246 16,-3 1-174-16</inkml:trace>
  <inkml:trace contextRef="#ctx0" brushRef="#br0" timeOffset="9558.9248">15350 8464 1370 0,'0'0'349'15,"0"0"-234"-15,0 0-25 16,0 0 62-16,106 8 0 16,-22-7-23-16,1 1-33 15,-5-2-20-15,-8 0 3 16,-19 0-30-16,4 0-11 0,1 0-9 16,-8 0-17-16,-9 0-11 15,-10 0-1-15,-11 0-29 16,-7 0-136-16,-7 0-323 15,-6 0-593-15</inkml:trace>
  <inkml:trace contextRef="#ctx0" brushRef="#br0" timeOffset="27473.9993">10400 480 758 0,'0'0'191'16,"0"0"-109"-16,0 0 38 15,0 0 21-15,-14-43-25 16,8 36-48-16,2 4-7 16,-1-4-9-16,-1 4 2 15,0-1-4-15,-3 0 8 16,2-2 1-16,-1 1 36 16,-1 1-26-16,-1-1-5 15,-2 2-8-15,-4 1-15 0,-2-1-25 16,-8 3-1-16,-2 0 1 15,-3 0 9-15,-5 5-10 16,-3 12-8-16,-4 8 2 16,4 11 3-16,1 7 12 15,5 10 13-15,7 5 3 16,8 5 28-16,8 2-15 16,8 2 5-16,2 0-21 15,12-5 5-15,14-3 1 16,11-6 3-16,6-8-11 15,7-9-5-15,9-6-1 16,3-11-11-16,6-12 3 16,0-7-6-16,0-14-6 15,-6-15-3-15,-4-10-5 16,-8-9 6-16,-10-8-1 0,-10-15-5 16,-15-15 5-16,-11 4-6 15,-4 9 0-15,-9 8-1 16,-14 15-8-16,-4 0 8 15,-11 2 1-15,-2 10 0 16,-6 11-1-16,-1 10-5 16,0 14 5-16,-1 3 0 15,3 14-6-15,5 13 6 16,4 5-8-16,9 6 8 16,7-1-11-16,12-3 0 15,8-2 4-15,0-8-2 0,11-2 2 16,9-5 8-1,7-2 1-15,4-4 5 0,7-1-4 16,2-3-2-16,35-7-20 16,-13 0-172-16,-2 0-357 0</inkml:trace>
  <inkml:trace contextRef="#ctx0" brushRef="#br0" timeOffset="27707.7926">11196 596 1684 0,'0'0'371'0,"0"0"-284"16,0 0-59-16,0 0-19 15,0 0-9-15,88-31-56 16,-37 26-221-16,-3 2-334 0</inkml:trace>
  <inkml:trace contextRef="#ctx0" brushRef="#br0" timeOffset="27856.5262">11194 781 1452 0,'0'0'189'15,"0"0"-92"-15,0 0-40 16,0 0 59-16,0 0 14 0,0 0-109 16,141-29-21-16,-63 8-243 15,-6-3-495-15</inkml:trace>
  <inkml:trace contextRef="#ctx0" brushRef="#br0" timeOffset="28086.1099">11614 427 804 0,'0'0'964'16,"0"0"-825"-16,0 0-114 15,0 0-25-15,0 0 0 0,92 26 53 16,-44-1 11 0,-2 3-20-16,-3 5-22 0,-11-2 6 15,-14 0 11 1,-10-2-11-16,-8 1-11 0,-11-2 0 15,-15-1 17-15,-3 4-34 16,6-6-71-16,7-8-442 0</inkml:trace>
  <inkml:trace contextRef="#ctx0" brushRef="#br0" timeOffset="28349.2619">12458 498 2191 0,'0'0'252'16,"0"0"-212"-16,0 0-39 16,-3 74 5-16,3-36 43 15,4 9-3-15,10 6-13 16,4 0-18-16,-2 3-9 15,-1-5-6-15,-8-2-69 16,-2-9-112-16,-5-14-112 16,0-13-311-16,-9-13-293 0</inkml:trace>
  <inkml:trace contextRef="#ctx0" brushRef="#br0" timeOffset="28550.7748">12429 539 1341 0,'0'0'301'0,"0"0"18"16,0-89-128-16,16 63-115 15,6 8-30-15,6 7-13 16,5 5-16-16,3 6-2 16,-3 0-6-16,-6 5-3 15,-11 11-4-15,-6 4-1 16,-10 6 0-16,-7 3 18 16,-20 3-2-16,-3-1-17 15,2-2-2-15,25 0-73 16,3-7-314-16,18-10-555 0</inkml:trace>
  <inkml:trace contextRef="#ctx0" brushRef="#br0" timeOffset="30205.2861">13049 528 110 0,'0'0'1552'0,"0"0"-1210"15,0 0-77-15,0 0-71 16,0 0-71-16,-99-33-38 15,68 33-37-15,1 3-9 16,1 14-20-16,4 2-3 16,6 7-5-16,6 3-11 15,7-2-2-15,6 2-17 16,1-5 17-16,17-4-15 16,3-4-71-16,6-6 13 15,1-8 39-15,0-2-2 16,1-7-25-16,-7-12 20 15,-5-6 23-15,-6-3 11 0,-5-1 9 16,-4 4 1-16,-2 4 22 16,0 6 41-16,0 7 15 15,0 5-30-15,0 3-34 16,0 0-15-16,0 5-17 16,6 10 8-16,6 6 3 15,3 4-3-15,4 1 3 16,5 0 0-16,4-4 4 15,8-1-7-15,1-9-10 16,5-4-54-16,1-8-20 0,-5 0-15 16,-6-8-43-16,-6-9 24 15,-10-9 62-15,-4-6 45 16,-7-1 20-16,-5-2 62 16,0 2 72-16,0 4 13 15,0 5-24-15,0 8-52 16,-3 7 15-16,-1 3-19 15,3 6-39-15,1 0-28 16,0 1-10-16,0 13-2 16,0 8 4-16,3 1 7 15,7 3-4-15,3 1-2 16,4-3-7-16,6-2 7 16,2-5-39-16,1-5-33 0,4-7 4 15,-4-5-4 1,-2 0 27-16,-5-15 20 0,-5-4 17 15,-6-8 15-15,-7 1 10 16,-1-3 37-16,0 4 14 16,-8 6 47-16,-1 4-10 15,1 8-12-15,3 5-19 16,1 2-47-16,-1 0-20 16,1 14-7-16,-1 10-2 15,2 2-2-15,3 4 1 16,0-1-7-16,5-1 4 15,15-3-5-15,3-8 8 16,8-4-54-16,8-9 37 16,-1-4 9-16,0 0-46 15,-6-13-29-15,-7-8 41 0,-9-5 30 16,-10-1 16-16,-6 1 6 16,0 1 31-16,0 6 77 15,-3 6 9-15,0 6 2 16,-1 3-47-16,2 4-47 15,2 0-25-15,0 0-9 16,0 11-11-16,0 7 8 16,3 2-5-16,6 3-1 15,-1-2-31-15,1-3-30 16,-2-4-19-16,3-4-24 16,-2-7-76-16,1-3 7 15,0-3 156-15,0-14 35 0,-3-5 34 16,-2-6 51-1,-2-4 47-15,-1 0-17 0,-1 4 0 16,0 8 13-16,0 4-46 16,0 11-32-16,0 5-42 15,4 0-8-15,1 8-17 16,4 12 16-16,4 5-1 16,7 4-5-16,-1 0 6 15,-1 0 0-15,0-5 1 16,-4-5-1-16,-2-4-47 15,-5-8-19-15,-1-7 17 16,-3 0 50-16,0-5 6 16,1-12 12-16,-2-7 5 0,-1-2 40 15,2-2 7-15,-1 2-26 16,-1 5 16-16,2 5-23 16,-1 7-16-16,-1 4-16 15,1 5-5-15,4 0-9 16,5 5-15-16,5 9 22 15,6 3 2-15,4 2 0 16,3 2 0-16,-1-2-21 16,1-2-25-16,-1-4-35 15,-4-5-5-15,-3-5-9 16,-5-3 21-16,-7 0 47 16,-4-11 27-16,-4-3 1 15,-1-4 6-15,0 5 10 16,0-1 27-16,0 6 0 15,0 2-2-15,0 6-15 0,0 0-27 16,0 0-16-16,0 14 4 16,6 3 12-16,4 2-1 15,2 2-1-15,6-1-4 16,5-2 5-16,5-4 1 16,6-5 0-16,6-9 6 15,0 0-6-15,0-9-6 16,-10-11-21-16,-5-9 7 15,-12-5 11-15,-8-8 9 16,-5-6 0-16,0-4 18 0,-9 0 12 16,-2 8 44-1,4 8 55-15,1 15-15 16,0 11-44-16,5 10-56 0,1 0-14 16,0 22-15-16,0 10 9 15,13 9-1-15,4 4-1 16,1-1 2-16,2-3-40 15,0-7-128-15,0-11-55 16,-7-7-289-16,-6-10-628 0</inkml:trace>
  <inkml:trace contextRef="#ctx0" brushRef="#br0" timeOffset="30353.6081">14539 402 940 0,'0'0'652'15,"0"0"-620"-15,0 0-31 16,0 0 72-16,112 15-39 0,-17-8-34 16,-8-3-269-16,-6-1-801 0</inkml:trace>
  <inkml:trace contextRef="#ctx0" brushRef="#br0" timeOffset="30869.4084">15082 348 1124 0,'0'0'149'16,"0"0"-102"-16,0 0 44 15,0 0-17-15,0 0-6 0,0 0-20 16,0 0 18 0,37 44-21-16,-24-42-8 0,1-2-2 15,-2 0 64 1,-5-10 64-16,-4-2-26 0,-3-1-1 15,0 2 1-15,0 4 5 16,-3 4-10-16,-7 3-65 16,-6 0-49-16,0 17-18 15,-3 5 0-15,1 6-14 16,9 1 5-16,9 4-5 16,0-3 6-16,21-4-1 15,10-6 3-15,7-6 5 16,8-9-11-16,3-5-23 15,5-10-70-15,-2-15-65 16,-7-5 19-16,-8-6 62 0,-8-1 60 16,-12 2 29-16,-9 4 32 15,-7 8 48-15,-1 7 32 16,0 6 49-16,0 4-53 16,0 5-69-16,0 1-39 15,0 3-22-15,0 16-13 16,5 9 26-16,10 9 9 15,4 4 18-15,2 2 40 16,5-4-31-16,0-3-10 16,-1-7-7-16,-6-5-10 15,-19-4-4-15,-7-8-220 16,-27-7-609-16</inkml:trace>
  <inkml:trace contextRef="#ctx0" brushRef="#br0" timeOffset="31371.2877">10090 1797 1776 0,'0'0'342'0,"0"0"-217"16,0 0-92-16,0 80 18 15,0-20 96-15,8 22-47 16,1-3-41-16,3-7-21 15,-3-10-19-15,-3-11-9 0,3 0-4 16,-3 4-6-16,0-14-90 16,-5-18-130-16,-1-17-24 15,-1-31 41-15,-15-15-457 16,2-9-417-16</inkml:trace>
  <inkml:trace contextRef="#ctx0" brushRef="#br0" timeOffset="31557.0533">10067 1966 1081 0,'0'0'359'0,"0"0"-112"15,18-75-87-15,3 48-37 16,7 8-28-16,5 5-35 16,0 4 6-16,-3 8-12 0,0 2-16 15,-8 0-13 1,-8 7-24-16,-6 9 0 0,-8 6 8 16,0 5 1-16,-14 0 10 15,-8 5-11-15,-5-1-9 16,-7 0-101-16,7-9-296 15,7-8-608-15</inkml:trace>
  <inkml:trace contextRef="#ctx0" brushRef="#br0" timeOffset="32920.7281">10409 2202 1652 0,'0'0'283'0,"0"0"-123"0,0 0-74 16,0 0-33-16,0 0-25 16,101-93-22-16,-76 58 0 15,-7-2-5-15,-10 0 5 16,-5 1-5-16,-3 3 1 15,-6 7 0-15,-10 5 4 16,2 9 0-16,5 4 4 0,1 6 8 16,5 1-17-1,3 1-1-15,0 0-9 0,0 0-6 16,0 14 3-16,3 7 11 16,6 6 1-16,2 6 26 15,4-1 23-15,0 2-13 16,4-3-10-16,5-3-2 15,3-3-15-15,4-8-8 16,3-7-1-16,4-10-39 16,-1-1-66-16,-3-22-79 15,-4-14-142-15,-10-10-12 16,-11-8 136-16,-8-2 202 16,-1 2 10-16,-6 8 280 15,-6 11 21-15,0 10-53 16,3 12-55-16,5 8-33 15,-1 6-79-15,5 0-55 16,0 5-36-16,0 16 0 0,0 9-7 16,9 6-2-16,6 7 7 15,3 3-4-15,0 0 6 16,0 1 6-16,0-4-6 16,-5-4-1-16,-1-11-5 15,-3-9 5-15,-4-9-26 16,-4-7-6-16,1-3 33 15,-1-7 0-15,1-10 1 16,2-6 0-16,-3-3-1 16,2 0 1-16,-1-1-2 0,-1 3 1 15,-1 0-2 1,0 0-13-16,0 2 0 0,-4-2-3 16,-9-2 4-1,-3 3 12-15,-3-1 1 0,0 5 1 16,1 2 0-16,-1 5 6 15,3 4 5-15,2 8 28 16,0 0-11-16,-1 11-28 16,3 14-6-16,2 5-4 15,0 7 1-15,8 0 9 16,2 1-6-16,4-4-5 16,16-4 1-16,10-8-1 15,6-7 1-15,4-13 10 0,5-2 0 16,-1-9-1-1,-2-10-42-15,-6-4-53 0,-9-1 23 16,-9-1 12-16,-7-1 1 16,-6 4 29-16,-5-2 16 15,0 4 14-15,-16 0-8 16,-2 3 9-16,-5 2-1 16,1 2 1-16,2-1 1 15,4 1 9-15,4 0 11 16,4 3 5-16,3-2 20 15,2 0-13-15,3 3-22 16,0 1-3-16,0 0 1 16,0 6 0-16,0 2-1 15,0 0-8-15,0 5-13 16,11 14 6-16,3 10 6 0,5 5 0 16,0 5 0-16,0 0 1 15,0-1 0-15,-4-3 0 16,0-2 0-16,-2-7 0 15,-2-6 0-15,-2-9 0 16,-3-8 1-16,-2-3 0 16,1-12 8-16,2-14-8 15,2-6 0-15,-1-6 1 16,-2 6 11-16,0 6 56 16,-1 7 23-16,-2 9-40 15,3 5-29-15,3 5-23 16,5 0-7-16,4 2-3 15,4 14 10-15,2 4 0 16,-1 4 0-16,-4 1 1 16,-7 1-1-16,-5 3 6 0,-7-4 0 15,0-1 6-15,-16-4 41 16,-9-1 2-16,-10-8-17 16,-5-4-21-16,-3-7-17 15,-5-14-95-15,9-12-203 16,14-6-1245-16</inkml:trace>
  <inkml:trace contextRef="#ctx0" brushRef="#br0" timeOffset="33422.5674">11829 1847 1692 0,'0'0'395'15,"0"0"-127"-15,0 0-169 16,0 0-43-16,0 0-27 16,0 0-22-16,0 0-7 0,75-23-45 15,-32 20-123-15,-5 1-137 16,-11 2-299-16</inkml:trace>
  <inkml:trace contextRef="#ctx0" brushRef="#br0" timeOffset="33563.396">11852 2036 780 0,'0'0'687'0,"0"0"-384"0,0 0-120 15,0 0-27-15,0 0-17 16,0 0-69-16,154-17-70 15,-51-9-9-15,6-3-381 0</inkml:trace>
  <inkml:trace contextRef="#ctx0" brushRef="#br0" timeOffset="39233.1887">10325 1315 869 0,'0'0'108'16,"0"0"-37"-16,0 0 43 16,0 0-40-16,0 0-13 15,0 0-41-15,0 0-19 16,16-7 0-16,4 7 67 0,9 0 12 15,10 2 5 1,10 3 26-16,22-1-31 0,26-1-14 16,27-3 45-16,13 0-36 15,-3-7-14-15,-4-6-2 16,-9-3-12-16,5 2-20 16,-1 1-2-16,4-5 3 15,1 6 2-15,2-3-24 16,-2 3 11-16,-2 2 0 15,1 2-4-15,-1-1-4 16,3 4 0-16,1-2 3 16,-1-2 5-16,-3 1-2 15,2-4-1-15,4-1 12 0,0-1 4 16,2 2-9 0,7-5-5-16,8 1 0 0,4-2-2 15,0 4-4 1,0 1 5-16,-4 6-6 0,-5 2 3 15,-6-2-2-15,-5 1 4 16,-2-1-1-16,-4-2 6 16,-7 2 4-16,-8-3 4 15,-11 1-14-15,-9-1 6 16,-17 3-2-16,-17 0 1 16,-18 1-3-16,-10 2 3 15,0-1 2-15,-2 0-3 0,-4 2 7 16,-8-1 6-1,-9 1 4-15,-4 1-10 0,-5 2-5 16,0 0-8-16,0 0-11 16,-24 0-15-16,-7 0-132 15,-17 0-482-15</inkml:trace>
  <inkml:trace contextRef="#ctx0" brushRef="#br0" timeOffset="49766.7143">2026 7311 595 0,'0'0'207'0,"0"0"-104"15,0 0 50-15,0 0 22 16,-3-82-62-16,-2 65 9 16,1 0-39-16,-1 0 4 15,-2 2-17-15,1 1 6 16,-3-1-10-16,0 3 4 15,-1 0-20-15,-1 2-16 16,-5 0 2-16,2 2-8 16,-3 3 0-16,-3-1 10 15,-2 2-8-15,-5 2-9 16,2 2-5-16,-5 0-3 16,-3 0 3-16,0 5 1 15,0 3-4-15,-1 2 9 16,4 1 2-16,3-1-8 15,5 1 2-15,4 1-6 0,2 2-6 16,2 6-5-16,1 7-1 16,-1 9 2-16,0 7 6 15,0 4 13-15,3 1 2 16,0-1 3-16,3 0-7 16,-1-2-7-16,6-2 1 15,-4 3 1-15,7-3 6 16,0 0-2-16,0-2-1 0,7 1-6 15,7-2 6 1,5 3-2-16,4-3 0 0,3 4-2 16,4-5 3-16,0-3 5 15,4-3 5-15,2-7-4 16,-3-3-10-16,-2-7 1 16,5-2 1-16,0-8 4 15,1-2 1 1,6-4 5-16,1 0-6 0,5-13 3 15,-1-2 0-15,4-4-8 16,-3-1-3-16,0 2-2 16,-3 3-2-16,-5-1-5 15,-4 0 8-15,-7 1-7 16,0-2 11-16,-5 0 10 16,-3-2-11-16,-1-4 7 15,-3-4 7-15,1-4-11 0,-6-3-2 16,3-5-1-16,-6-3-2 15,-2-1-4-15,-5-3 0 16,1-1-5-16,-4 4 0 16,0 0 0-16,0 2 0 15,-9 4 7-15,0 2-1 16,-1 1 1-16,-5 2-1 16,3 0 1-16,-4-2-1 15,-1 2 7-15,-2 1-8 16,0 0-5-16,-1 1 5 15,-1 2-4-15,-1 3 4 16,0 2-6-16,-1 5 1 16,2 2 0-16,-4 0 0 15,3 4-1-15,-1 3 1 0,1-1-1 16,-2 4 1 0,6 2-1-16,-3 0 2 0,0 1-2 15,0 3 1-15,-1 0-1 16,0 0 2-16,-2 0-2 15,-2 5 0-15,1 1 1 16,-2 0 0-16,5 4-1 16,-2-4 1-16,7 3-1 15,1-1-6-15,0 3-47 16,8-2-45-16,1 11-52 16,1-3-103-16,6-3-378 0</inkml:trace>
  <inkml:trace contextRef="#ctx0" brushRef="#br0" timeOffset="50923.1">2994 8084 62 0,'0'0'926'0,"0"0"-686"16,0 0 8-16,0 0-15 0,0 0-67 15,0 0-20-15,-9-3-31 16,9-4-51-16,3-3-32 16,9-4-17-16,9-4-6 15,1 1 0-15,8-2-8 16,3 2 8-16,-2 2-8 16,3 0-1-16,-2 3-9 15,-4 0-62-15,-1 6-149 16,-12 1-147-16,-3 2-290 0</inkml:trace>
  <inkml:trace contextRef="#ctx0" brushRef="#br0" timeOffset="51137.8821">3030 8171 1197 0,'0'0'265'0,"0"0"-129"16,0 0-46-16,0 0 38 16,0 0-27-16,0 0-55 15,0 0-26-15,103-54-14 16,-44 35-6-16,-11 5-123 16,-3 0-250-16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15:23.9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11960 1676 795 0,'0'0'1160'0,"0"0"-998"16,0 0-111-16,0 0-40 15,-36 96-11-15,27-40 28 16,3 7 3-16,4-3-8 16,2-4-11-16,0-6-4 15,0-13-7-15,6-12 0 16,1-11 8-16,-3-14-2 15,2-1 14-15,3-27 108 16,-1-25-96-16,2-27-24 16,0-22-8-16,0-4 0 15,-2 19-1-15,1 24 1 16,-3 31 8-16,1 15-8 0,3 6-1 16,4 9 0-16,6 2-16 15,4 13 9-15,4 16 1 16,2 8 5-16,0 6 1 15,-5-2 1-15,2-2-1 16,-5-3 1-16,-7-7-1 16,-3-9 1-16,-3-6 0 15,-5-11 0-15,-3-3 14 16,1 0 9-16,0-15 83 16,-1-11-56-16,3-8-32 0,-1-3 0 15,4 3 1 1,0 5-5-16,4 12-8 0,3 10-6 15,5 7-1-15,6 6-6 16,6 17 0-16,4 8 6 16,5 5 0-16,-1 4 1 15,-2 1-1-15,0-2-7 16,14 12-132-16,-9-10-124 16,-4-12-465-16</inkml:trace>
  <inkml:trace contextRef="#ctx0" brushRef="#br0" timeOffset="338.8544">13011 1426 1227 0,'0'0'511'0,"0"0"-188"15,0 0-109-15,0 0-57 16,0 0-59-16,0 0-43 16,0 0-34-16,-4 8-21 15,-2 26 0-15,3 15 21 16,-6 8 8-16,3 6-2 16,2 0-1-16,2-5-5 15,2-7-4-15,4-5-16 0,16-6 12 16,10-8-13-16,12-6-3 15,10-8 3-15,9-13 1 16,7-5-1-16,30-28-162 16,-15-8-227-16,-17-9-971 0</inkml:trace>
  <inkml:trace contextRef="#ctx0" brushRef="#br0" timeOffset="598.1048">13644 1330 1525 0,'0'0'379'0,"0"0"-199"0,0 0-113 16,0 0 95-16,-63 118-6 16,44-57-34-16,4 4-45 15,5 0-34-15,8-5-19 16,2-7-10-16,9-11-13 15,10-6 0-15,11-9-1 16,6-9 0-16,7-9-16 16,24-12-135-16,-9-14-168 15,-10-6-516-15</inkml:trace>
  <inkml:trace contextRef="#ctx0" brushRef="#br0" timeOffset="770.2761">13683 1679 854 0,'0'0'684'0,"0"0"-534"16,0 0 15-16,0 0 39 15,0 0-86-15,88 4-49 16,-35-5-32-16,7-10-24 16,16-16-13-16,-15 3-160 15,-13-3-419-15</inkml:trace>
  <inkml:trace contextRef="#ctx0" brushRef="#br0" timeOffset="956.7812">13653 1255 1478 0,'0'0'484'0,"0"0"-314"0,0 0-83 16,101-68-41-16,-41 46-24 15,8 5-14-15,3 0-8 16,15 13-25-16,-20 3-307 16,-10 1-882-16</inkml:trace>
  <inkml:trace contextRef="#ctx0" brushRef="#br0" timeOffset="4164.8245">1742 5375 986 0,'0'0'492'16,"0"0"-332"-16,0 0-14 15,0 0-84-15,0 0-45 16,0 0-17-16,42 10 2 0,-7-3 61 16,12 0 29-16,22 3-3 15,22 2-27-15,19 3-17 16,6 2-14-16,-9-3 0 16,-9 0-12-16,-10-1-4 15,-3-1-1-15,3-1-5 16,3 0 2-16,-3-4-5 15,-3 0-5-15,-9-4 9 16,-15-3-10-16,-10 2 0 16,-3-2 2-16,7 0 10 15,15 0 0-15,3 0 0 16,0 0 1-16,-3 0-3 16,0 0-2-16,-1 0-7 15,1 0 10-15,0 0-10 16,0 0 0-16,2 1 1 0,-6 2 9 15,-1 0-10-15,-4 0 7 16,-7-1-8-16,-6 3-2 16,-2-2 2-16,-3 0-1 15,0 1 1-15,1-4-1 16,-2 4 1-16,1-3-1 16,-1 1 1-16,-1-2 2 15,1 0-1-15,1 0 10 16,0 0 4-16,-2 0 4 15,2-3 6-15,2-4 2 16,2-2-8-16,1 1 4 16,2-1 0-16,-1-2 0 15,-2 0-2-15,-6-1-8 0,-8 1 2 16,-3 0 1-16,-2-2 10 16,-5-1 1-16,1-2-2 15,0-2-7-15,0-3-2 16,3 0 1-16,3-2-5 15,0-1-11-15,1 2 5 16,-1 1-5-16,-2 2-1 16,-1 1 6-16,-1 0-5 15,3 0 5-15,-2-2 0 16,0 1-5-16,-2-2 6 16,-1-1-6-16,0-1 10 15,-2 0-1-15,-1-2 5 16,-1 0-3-16,-3-3-3 15,0 3 8-15,-2-3-1 0,-2-3 2 16,2-2 0-16,-3 0-9 16,1-6-1-16,-4 2 9 15,-1-3 3-15,-5-1-10 16,-3-1-9-16,0 2 5 16,0-1-5-16,-12 0 11 15,-10-1-12-15,-5-1 0 16,-6 2-7-16,-4 0 7 15,-5 4 4-15,-7 3-3 16,-3 0-1-16,-7 4 1 16,-14-2-1-16,-24 0 1 15,-22-2 0-15,-8 2-1 16,2 6 0-16,14 6 0 16,7 2-6-16,-2 2 5 0,-4-2 2 15,-2 2 0-15,-3 3 0 16,1-2 1-16,0 4-1 15,2 0 5-15,-3 3-6 16,8 0 0-16,2 0-1 16,0 6 0-16,0 1 0 15,-1 1-1-15,5 0 1 16,4 1-8-16,16 6 3 16,16-1 5-16,-7 3 0 15,-13 4-7-15,-12 3 2 16,-12 2-10-16,11 1 6 15,11-3 8-15,-1 1-14 0,-4 0 15 16,-1 2 0 0,-5-1-5-16,-1 3 5 0,1 2 0 15,1 0-1-15,3 0 1 16,17-2 0-16,11-2 0 16,13-4 0-16,7-1-5 15,-6 3 5-15,-3 4 0 16,-5 1 1-16,11 2-1 15,10 0-1-15,6-1-5 16,3 5 6-16,2 1 0 16,6 3 1-16,-1 1-1 15,4-1 0-15,-1 2 1 16,-1 0-1-16,7 0 0 16,-2 0-1-16,2 2-4 15,2 0 5-15,6 1-7 0,3 2 1 16,3 1 1-16,0 6 4 15,8-3-4-15,8 1 5 16,2-4-10-16,3-2 4 16,7-4 6-16,5-5-1 15,3-2-8-15,7-1 10 16,5-4 1-16,4-3 5 16,2 0-5-16,-2-2 0 15,-4 0 0-15,-2 0 5 16,-4 0-6-16,-5-1 0 15,-3-2 0-15,-1 2 0 16,-3-4 1-16,0 3 0 0,1-1-1 16,1-2 0-16,0 0 0 15,2-1 8-15,-1 0-8 16,0-2 1-16,1-3 1 16,1-1 11-16,1-2 7 15,-2-3-5-15,1 0-2 16,-3 0 2-16,-2 0-1 15,-1-6-1-15,-3-1-1 16,-2 1-3-16,-3 0 1 16,-5 3-2-16,-4-1-7 15,-10 2 5-15,2 2 0 16,-4-2-4-16,0 2 4 16,0 0-1-16,0 0-5 0,0 0-42 15,-9 2-64 1,-9 9-109-16,-4-1-410 0</inkml:trace>
  <inkml:trace contextRef="#ctx0" brushRef="#br0" timeOffset="10416.0402">12840 2281 32 0,'0'0'42'0,"0"0"-42"0</inkml:trace>
  <inkml:trace contextRef="#ctx0" brushRef="#br0" timeOffset="11946.8716">13330 2300 48 0,'0'0'803'15,"110"-15"-531"-15,-23-1-43 16,27-7-67-16,2-4-37 15,-10-1-39-15,-19 3-24 16,-25 5-4-16,-11 2 11 16,-5-1-16-16,9-5 20 15,7-5-26-15,8-8-3 16,0-1 11-16,-6-4-23 16,-5-2-14-16,-1-3 1 0,-6-4 0 15,-2 0-3-15,-4-7-4 16,-4 0 0-16,-3-3 13 15,-2-2-3-15,-3 1 5 16,-2-4 9-16,-7-2-18 16,-2 1 25-16,-7 1-18 15,-7 3-7-15,-9 1 6 16,0 5 10-16,-14 0-12 16,-13 5 0-16,-5 2-5 15,-10 5-7-15,-3 1-1 16,-7 5-1-16,-3 2-2 15,-8 1 1-15,-13 0-5 16,-22-1 5-16,-19-2 0 16,-9 4 4-16,-1 7-10 15,-1 7 1-15,-1 5-1 0,-6 5 6 16,-4 1-7-16,3 3-1 16,3 4 1-16,5 3-1 15,4 0 1-15,5 0 0 16,2 6 0-16,1 5 0 15,1 3 0-15,2 2 0 16,7 1 0-16,8 0-2 16,2 3 1-16,3 2 0 15,0 2-1-15,2 2 2 16,15 0-1-16,14-2 0 16,17-4 0-16,4 4 1 15,-9 4 0-15,-3 7 0 0,-7 7 0 16,5 5-1-16,5 5-6 15,8 8 6-15,2 15 0 16,9 22-1-16,9 21 1 16,11 8-5-16,11-9-7 15,8-16 5-15,17-17 1 16,3-20-13-16,0-9 4 16,0-13 5-16,5-3 7 15,11 9 4-15,12 5 9 16,6 6 0-16,3-4-3 15,-1-5-6-15,2-5 1 16,-1-5 1-16,4-6 5 16,-2-5-6-16,-2-7 5 0,-2-7 2 15,-2-5 13 1,-1-4 2-16,0-3-8 0,0-3-3 16,3 0 2-16,3 0-2 15,1 0-3-15,5 0 5 16,-2 0-3-16,-1 0 2 15,-4-2 1-15,-1 1-13 16,-8-1 0-16,-3 2 5 16,-5 0 0-16,-3 0-5 15,-5 0 10-15,-4 0-10 16,-1 0 0-16,0 0 0 16,1 0 17-16,-2 0-4 15,0 3-7-15,-4 0-7 16,-1 0 1-16,-6-1 5 0,-2-1 1 15,-4-1 1-15,-4 0-1 16,-4 0-1-16,-3 0 0 16,-3 0-4-16,-3 0 5 15,3 0 1-15,-3 0-1 16,0 0 5-16,0 0 3 16,0 0 0-16,0 0-1 15,0 0-5-15,0 0-8 16,0 0 1-16,0 0-2 15,0 0-26-15,-7 2-73 16,-4 0-114-16,-5-2-378 0</inkml:trace>
  <inkml:trace contextRef="#ctx0" brushRef="#br0" timeOffset="25021.6868">14788 12291 671 0,'0'0'199'16,"0"0"-62"-16,0 0 15 15,0 0 6-15,0 0 10 16,0 0-11-16,-2-2-17 16,2 2 2-16,0 0-26 15,0 0-56-15,0 0-25 0,2 0-10 16,8 0-4-16,5 0 17 15,9 7 8-15,7 2-3 16,8-1-6-16,1 1-10 16,5-4 0-16,4 1-11 15,2-3 6-15,3 0 5 16,3-3-14-16,-1 0-7 16,4 0 3-16,1 0 1 15,3 0-1-15,0 0 0 16,-1 0-8-16,-3 0 8 15,-1 3-9-15,-4 1 0 16,1-2 7-16,-1 3 4 0,2-3-10 16,5 2 9-16,2 0 8 15,2-1-17-15,1-3 8 16,0 2-9-16,0-2 1 16,-3 0 5-16,-1 0-5 15,-2 0-1-15,2 0 2 16,1 0 5-16,2 0 0 15,2 0-7-15,3 0 0 16,1 0 0-16,-1 0 1 16,-3 0 0-16,-2 0 0 15,-2 3 8-15,3-3-9 0,2 1 0 16,14-1 0 0,16 0 1-16,15 0 1 0,-9 0 7 15,-21 0-8-15,-21 0-1 16,-15 0 1-16,12 0-1 15,6-3 1-15,9-2 0 16,-1-1 0-16,-1 2-1 16,-3 0 1-16,-1 0-1 15,-1-3 2-15,1 4-2 16,-1-1 1-16,1 1 8 16,1 1-1-16,2 2-2 15,-1 0 7-15,-2 0 6 16,1 0-8-16,-4 6 8 0,1 0 4 15,-1-1-7 1,2 2 3-16,-1-2 13 0,2 3-8 16,-2-1-2-16,0 0-4 15,0-2 4-15,-7 1-5 16,-5-2-2-16,-1 0-3 16,-5 0 13-16,-1-3-5 15,2 2-4-15,2 1 2 16,5-1-1-16,1 1-3 15,-1 2-5-15,0-2-3 16,-4 0 0-16,-2 0 8 16,-5 0 5-16,1-1 1 15,-1 0-2-15,-2 0-6 16,-6 0-3-16,-4 0 1 0,-5-1 4 16,-3-2 4-16,-2 0 1 15,-6 0 1-15,0 0 8 16,-4 0 4-16,0 0-1 15,-3 0-9-15,-1 0-8 16,-2-2-1-16,-4 2 2 16,-1-2-6-16,-3 2-9 15,2 0 1-15,-2 0 5 16,0 0-5-16,0 0-2 16,0 0 2-16,0 0-1 15,0 0 0-15,0 0 0 16,0 0 0-16,0 0 0 15,0 0 0-15,0 0 0 0,0 0 1 16,0 0 5 0,0 0-6-16,0 0 0 0,0 0 1 15,0 0-1-15,0 0 0 16,0 0-1-16,0 0 1 16,0 0-1-16,0 0 1 15,0 0-1-15,0 0 1 16,0 0 0-16,0 0 0 15,0 0-6-15,0 0-5 16,0 0 5-16,0 0 6 16,0 0 0-16,0 0-6 15,0 0 5-15,0 0 1 16,0 0 1-16,0 0-1 16,0 0-2-16,0 0 2 15,0 0 0-15,0 0 0 0,0 0 0 16,0 0-1-16,0 0 0 15,0 0 1-15,0 0 1 16,0 0-1-16,0 0 1 16,0 0-2-16,0 0 2 15,0 0-1-15,0 0 0 16,0 0 1-16,0 0 0 16,0 0-1-16,0 0 1 15,0 0-1-15,0 0 0 16,0 0 1-16,0 0-1 15,0 0 0-15,0 0 0 16,0 0 0-16,0 0 0 16,0 0-1-16,0 0 1 0,0 0-1 15,0 0 1-15,0 0-1 16,0 0 1-16,0 0 0 16,0 0-1-16,0 0 1 15,0 0 0-15,0 0 0 16,0 0 0-16,0 0-1 15,0 0 1-15,0 0 0 16,0 0 0-16,0 0-1 16,0 0 0-16,0 0 1 15,0 0-2-15,0 0-8 16,0 0 10-16,0 0-1 16,0-1-6-16,0 1 6 0,0 0-1 15,0-2 1 1,0 2 1-16,0 0-1 0,0 0 0 15,0 0 0-15,0 0 1 16,0 0-1-16,0 0 1 16,0 0-2-16,0 0 1 15,0 0 0-15,0 0 0 16,0 0 1-16,0 0-2 16,0 0 1-16,0 0 1 15,0 0-1-15,0 0 0 16,0 0 0-16,0 0 0 15,0 0-1-15,0 0 1 16,0 0-4-16,0 0 4 16,0 0 1-16,0 0-12 15,0 0-8-15,0-1-1 0,0 0-29 16,-8-1-38-16,-7-1 5 16,-34-13-66-16,1 2-237 15,-5-6-811-15</inkml:trace>
  <inkml:trace contextRef="#ctx0" brushRef="#br0" timeOffset="27318.3894">7918 13445 1015 0,'0'0'155'0,"0"0"-112"16,0 0 42-16,0 0 8 15,0 0-41-15,0 0 39 16,30 0 22-16,-7 0-8 0,9-2-17 15,6-2 8-15,7 1 5 16,6 0-21-16,3 0-15 16,5-2-15-16,1 2-15 15,0 0-2-15,-2 0-17 16,-5 3 8-16,-1 0-5 16,-4 0 3-16,-2 0-4 15,-1 0-3-15,1 0 6 16,-1 0 11-16,0 0-5 15,0 0-2-15,1 0-2 16,-1 0 2-16,-1 0-3 16,0 0-7-16,-4 0 3 0,3 0-5 15,-2 0 2-15,-2 0-3 16,0 0-1-16,-3 0-2 16,-3 0-3-16,0 0 0 15,-2 0-5-15,1 0 7 16,1 0 4-16,-1-3 3 15,1-1 0-15,0 0-4 16,1 0 1-16,-3 2-3 16,2-3 5-16,-3 0-3 15,-2 3-2-15,-2-1-2 16,-2 2 1-16,-3-2-7 0,-5 2 8 16,-1-1-8-1,-5 2 1-15,-1 0 7 0,-4 0-8 16,-2 0 1-16,-3 0-1 15,0 0 1-15,0 0-1 16,0 0 5-16,0 0 0 16,0 0-4-16,0 0 4 15,0 0-6-15,0 0 9 16,0 0-7-16,0 0-1 16,0 0 6-16,0 0-6 15,0 0 0-15,0 0 1 16,0 0-1-16,0 0 0 15,0 0 0-15,0 0 0 16,0 0 5-16,0 0-5 16,0 0-1-16,0 0 1 0,0 0-1 15,0 0 1-15,0 0-1 16,0 0 1-16,0 0-1 16,0 0 0-16,0 0 1 15,0 0-1-15,0 0 0 16,0 0 1-16,0 0-1 15,0 0 1-15,0 0-1 16,0 0 0-16,0 0 0 16,0 0 1-16,0 0-1 15,0 0 8-15,0 0-8 16,0 0 1-16,0 0-1 16,0 0 0-16,0 0 1 15,0 0-1-15,0 0 0 0,0 0 0 16,0 0-31-1,0 0-57-15,-2 3-109 0,-8 6-308 16,-4 2-539-16</inkml:trace>
  <inkml:trace contextRef="#ctx0" brushRef="#br0" timeOffset="29337.4808">14352 13626 1185 0,'0'0'312'0,"0"0"-225"15,0 0-71-15,0 0 2 0,0 0 27 16,0 0 41-16,88 12-8 16,-58-7-30-16,5 3-10 15,-1-2 22-15,3 0 1 16,0 2-17-16,2-4-8 15,6 0-11-15,4-1 22 16,9-3-13-16,17 0-12 16,20 0 0-16,17 0-7 15,6 0 9-15,-5 2-11 16,-10 4-12-16,-8 5 0 16,0-1 1-16,-5 2 9 15,-2-2-2-15,-4 0-7 16,1-5-2-16,0-1 11 0,5-2 2 15,4-2 8-15,3 0 2 16,1 0 10-16,0 0-2 16,-2 0-8-16,-5 0-7 15,4 0-4-15,-2 0-3 16,-1 0 7-16,1-4 3 16,-5 1 7-16,0-3-5 15,-13 2 5-15,-17 0-2 16,-6 1 0-16,-5-1-14 15,9-1 7-15,11 0-2 16,18-1 0-16,15-3 7 16,9-2 2-16,4-2 0 15,-22 3 1-15,-22-2-4 16,-24 3-10-16,-2-4-4 0,4-2 5 16,8-3 1-16,8-3 2 15,-2 0 5-15,0 0-5 16,0-2 1-16,0 0-1 15,1-1-4-15,-1-1 1 16,0-1-6-16,0-1 1 16,2-2-5-16,-2-1-1 15,-3 0 5-15,-4 1-6 16,-5-2 1-16,-3-1 5 16,-5 3 1-16,-4-2 3 15,-1-1-4-15,-4 0 3 16,-3 2-8-16,-2-1 7 15,-3 1-2-15,-5 1-5 16,-4-1 0-16,-2-1 8 16,-7 0 1-16,-3-4-9 0,-3-2 0 15,0-3 8-15,0 1-9 16,-9 0 6-16,-8 0-5 16,-1 3 0-16,-6 2 10 15,-3-1-1-15,-6 3-2 16,-1 3-7-16,-5 0 7 15,-1 4-8-15,-2-1 2 16,-2 2-1-16,1 2 0 16,-1 3-1-16,1 0 0 15,0 3 1-15,-1 1-1 16,1 0 1-16,1 5 0 16,2-1-1-16,-3 0-1 15,2 4 0-15,-1 0 0 0,-2 4-5 16,3-1 5-16,0 1 1 15,-4 3-1-15,2 0 0 16,-3 0 0-16,1 0 0 16,2 0 0-16,1 0 0 15,0 5 1-15,2 2-1 16,2 3 1-16,-1 0 0 16,2 2 0-16,2 0 0 15,-1 6-2-15,3 0-4 16,-1 4 5-16,2 1-6 0,1 5 5 15,1 2 1 1,2 3-7-16,-1 3 7 0,1 1-7 16,1 1 8-16,1 2-1 15,-1-1 1-15,0 0-1 16,3 2-1-16,-3-1 2 16,3-2-1-16,-1-1 1 15,3-2-6-15,2-1 6 16,-1 0 0-16,5 0 0 15,2 2 8-15,4-2-2 16,2 3 4-16,3 1 7 16,5 1-5-16,0-2 3 15,0 0 1-15,10-2-2 16,5-1-8-16,4 2 0 16,4-5 6-16,4 3-2 0,1-5-4 15,3 0 2-15,3-4-8 16,-3-1 1-16,1-2-1 15,-1-1 1-15,0-1 1 16,-1-1 4-16,0-4 0 16,-4-3 1-16,4 0-1 15,-2-3 6-15,2-4 5 16,2 1 3-16,3-2 0 16,-3 1-5-16,0-3-3 15,-2 1 3-15,-2-1 3 16,-4-1-17-16,1 0 14 15,1-1-7-15,-1 0 4 16,2 0 1-16,0 0-11 16,-1 0 14-16,-1 0-8 15,1-2-2-15,-5-1-5 0,-6-1-1 16,-3 1 9-16,-4 3-3 16,-4-2-4-16,-1 1-1 15,-3-1 7-15,0 2-7 16,0 0 0-16,0 0-1 15,0 0-1-15,0 0-48 16,0-1-68-16,-18-2-94 16,0-2-121-16,-5 0-708 0</inkml:trace>
  <inkml:trace contextRef="#ctx0" brushRef="#br0" timeOffset="42921.3934">9140 12395 918 0,'0'0'135'0,"0"0"-95"15,0 0 37-15,0 0 11 16,0 0-15-16,0 0 5 15,-11-26-7-15,8 21-5 16,0-1-1-16,-2 1-10 0,1-2 5 16,-1 0 29-16,-3 1-30 15,1-1-14-15,-2 1-2 16,2 1 7-16,-3 0-11 16,1 0-5-16,1 2 7 15,-2 0 6-15,-1 0-16 16,-1 0-13-16,-4 1-11 15,-2 0 7-15,2 1 3 16,-5 1 6-16,3 0 3 16,-2 0-8-16,0 0 0 15,0 0-2-15,1 0 2 16,0 0 3-16,0 0-10 0,2 0 4 16,0 3-9-16,-2-1-5 15,1 2 7-15,1 1-1 16,0 1 0-16,0-1-1 15,-2 2-5-15,-2 0 0 16,3 1 8-16,-1-2-2 16,0 0 1-16,-1 1-1 15,2 0 2-15,0 0 0 16,-1 0-8-16,-2 1 9 16,7-2-1-16,-2 2-7 15,3 4-1-15,-4 0 5 16,4 3 1-16,-3 2-5 15,2 2-1-15,2 3 9 16,-1 0-9-16,2 4 1 16,2 2 13-16,-1 3-14 0,1 2 19 15,1-1-10-15,-3 2 0 16,9-1-4-16,-1-1 2 16,-1-1-1-16,4-3-5 15,0 0 5-15,0 0-5 16,0 2 5-16,0 1 5 15,0 0-4-15,0 1-7 16,2 3 10-16,0-4-1 16,-1 0 3-16,3 0-11 15,3-4 10-15,0 1-6 16,2-3-5-16,2 0 9 16,2 1-10-16,-1-2 0 15,4-2 9-15,-2-1-8 0,2-1 0 16,-1 0-1-1,1-3 1-15,1 0 0 0,-2-3-1 16,0-2 0-16,1 0 5 16,1-4-5-16,-1 0 0 15,2-4 0-15,-3 1 0 16,1 0 1-16,1-2 5 16,-1-1-5-16,2-2 0 15,1 0 0-15,3 0 8 16,0 0-2-16,0 0-1 15,4 0 2-15,0-2 4 16,1-4 0-16,-1-4-2 0,2 3 1 16,-3-3-4-16,-1 1 4 15,0-3-10-15,-4-1 7 16,2 1-7-16,-3-3 1 16,3-2 4-16,-4 0-5 15,2-1 6-15,-5-2-7 16,0 1 1-16,-2 0 0 15,0-3 1-15,-1-1 4 16,-1-1-5-16,-1-2 0 16,1 1 1-16,2 0-2 15,-3 0 0-15,1 2 0 16,-1 2 0-16,-1 1 1 16,0 2 1-16,-1-1 11 0,2 3-2 15,-2 0-10-15,-1-1 7 16,-2 0-1-16,3-1 2 15,0-2 2-15,-2 0-10 16,0-1 5-16,-1 0 1 16,0-2-5-16,0 2 7 15,-2-1 3-15,-2 0 0 16,-1 0-3-16,0 0-3 16,0 0-5-16,0 1 10 15,-1-4-10-15,-5 3 12 16,-4 0-4-16,0-1-3 15,1 1 0-15,-2 0-4 16,-1 3 4-16,-1-1-5 16,2 1 8-16,-1 2-8 15,0 3 1-15,1 1 4 0,1-2-6 16,-2 4 1-16,2 1 0 16,-3 1 0-16,2 1-1 15,-3-1 1-15,0 3 1 16,-1-1 4-16,-2-2-5 15,-1 1 0-15,3 1-1 16,-1-2 1-16,-2 1-1 16,4 3 1-16,1 1 1 15,3 1-2-15,0-1 0 16,3 1-1-16,3 2 1 16,-1-1-1-16,1 2-4 15,2 0-16-15,-1 0-65 16,3 6-74-16,0 7-174 0,0-3-743 15</inkml:trace>
  <inkml:trace contextRef="#ctx0" brushRef="#br0" timeOffset="49113.3025">11096 9651 95 0,'0'0'630'0,"0"0"-471"0,0 0 37 16,0 0 19-16,0 0 5 16,0 0-36-16,-7-3-54 15,7 3-70-15,0 0-38 16,4 0-6-16,6 0 26 16,10 0 36-16,5 1-6 15,7 1-15-15,6 1 7 16,8 0-1-16,9 0-11 15,7-2-7-15,8 1 1 16,2 0-5-16,4 1 1 16,-2 0-16-16,1 0-12 0,1 2 1 15,-4-4 1-15,4 1-4 16,-6 1 12-16,0-1-11 16,-2 1 2-16,-2-2-6 15,1-1-1-15,1 2 2 16,3-2 5-16,-1 0-8 15,0 0 5-15,0 0-3 16,-2 0-1-16,-1-3-1 16,-4-2 1-16,0-1-7 15,0 0 13-15,-3-2-6 0,-1 2 1 16,0-2-3-16,-1 1-4 16,-2 0 8-16,1-1-1 15,1 0-3-15,2 1-4 16,-2-2 5-16,0 1-5 15,1 1 4-15,-1-2-5 16,-5 1 4-16,-2-1-4 16,-8 1 4-16,-4-2-4 15,-3 1 8-15,-2-2 6 16,-3 0 3-16,1-5 0 16,4-1 0-16,-2-1-6 15,5-3-3-15,-1 0-2 16,0-1-5-16,-4 2 5 0,-3-2-6 15,-4 3 5 1,-5 2 2-16,-5-2 1 0,-2-1 6 16,-5 1 0-16,0-2-6 15,-2-2-2-15,-2-1-5 16,-3-1 5-16,-1-3-4 16,-2-2-2-16,0-1 0 15,0-3 0-15,-5-3-1 16,-9-1 1-16,0 0 0 15,-5-2-1-15,-3 2 0 16,-1-3-1-16,-3 3 0 16,-2 1-1-16,0 3 2 15,-2 0 0-15,-1 1-2 0,1 2 0 16,-3 3 1 0,0 1-1-16,-1 4-4 0,-1 0 6 15,-5 2-6-15,1 2-3 16,-3 0 8-16,-3 2 0 15,4-1-5-15,-3-1-2 16,2 2 7-16,-2 0 1 16,1 3-1-16,0-1 0 15,-3 1 0-15,1 2 1 16,-3 0 1-16,0 1 0 16,-4 0 0-16,-2 1-1 15,-2 0-2-15,1 1-3 16,-1-2 5-16,0 2 1 0,2-1-1 15,-2 1 0 1,2 2-1-16,0 0 1 16,-3 2-1-16,-1-1-5 15,-2 4 6-15,-1-1-1 0,-3 2 0 16,-3-1-10-16,-1 2 11 16,3 0 0-16,0 0-1 15,8 0 1-15,2 0 0 16,4 0 0-16,2 0-1 15,0 2-1-15,8 1 2 16,2 0-1-16,4 4 0 16,-1 0 1-16,2 1 0 15,-4 4 0-15,-2 1 0 16,-5 1 0-16,-1 0 0 16,-6 2 0-16,-2 0 1 0,1-1-1 15,3-1 0-15,3 0 0 16,5-1-6-16,6 1 6 15,4 1-1-15,3-1 1 16,3 1-1-16,4-1 1 16,0 2 0-16,4-1-5 15,-2 4 4-15,2 0 1 16,0 4-2-16,2-1 2 16,1 3 0-16,1-1 0 15,1 2 0-15,1 1-1 16,-1 0 0-16,1 1 0 15,0-1 1-15,2 1 0 16,-2 0 2-16,-1-2-2 16,0 4 0-16,-1-2 0 0,0 0 1 15,1 0-1 1,4 0 0-16,1 0 0 0,2 1-8 16,4-1 8-16,2 0-9 15,0 1 8-15,0 0-6 16,5 1 7-16,4-1 0 15,6 3-6-15,-1-2 6 16,2 3 0-16,-1 0 1 16,0 4-1-16,0 0 8 15,-3 3-7-15,0-3 5 16,-2 0-5-16,-2-1 0 16,2-5 1-16,-4-2 3 0,2-5-4 15,-2 1-1-15,2-1 10 16,0 1-8-1,0-4 4-15,6-2-5 0,0-2 8 16,3-3 3 0,6-1 3-16,5-4 5 0,8-2 12 15,3-3 4-15,4-2 3 16,3-2-9-16,-2 0 0 16,-1 0-3-16,-4-3-9 15,-5-2-9-15,-3 0-8 16,-2-1 6-16,-6 0-6 15,-4 2 0-15,-6 1 0 16,-4 2 1-16,-6-1-2 0,-2 2-1 16,1 0-20-16,-2 0-66 15,2 0-96-15,3 6-160 16,1-2-519-16</inkml:trace>
  <inkml:trace contextRef="#ctx0" brushRef="#br0" timeOffset="49629.681">14959 8289 1580 0,'0'0'339'16,"0"0"-90"-16,0 0-110 15,0 0-11-15,0 0-26 16,0 0-57-16,84-17-35 16,-23 5 1-16,8 2-11 15,4 3-27-15,-6 2-138 16,-1 2-67-16,-21 1-335 16,-19 2-807-16</inkml:trace>
  <inkml:trace contextRef="#ctx0" brushRef="#br0" timeOffset="49769.2941">14958 8453 1458 0,'0'0'199'16,"0"0"-119"-16,0 0-17 15,0 0 10-15,0 0 82 16,145 5-60-16,-62-18-63 16,25-10-32-16,-27 6-88 15,-30-2-407-15</inkml:trace>
  <inkml:trace contextRef="#ctx0" brushRef="#br0" timeOffset="50032.0271">15113 7928 1508 0,'0'0'179'0,"0"0"-97"16,0 0 47-16,-114 95 54 15,56-31-43-15,-11 19-35 16,5-4-9-16,12-6 1 16,15-12-14-16,19-16-32 15,7 2-17-15,11-1-21 16,11-7-7-16,46-9 0 16,58-11-5-16,64-18 7 15,37-2-8-15,-31-19-140 0,-37-4-425 16</inkml:trace>
  <inkml:trace contextRef="#ctx0" brushRef="#br0" timeOffset="50411.6766">16538 7875 1279 0,'0'0'694'0,"0"0"-492"15,0 0-112-15,0 0-72 16,0 0 32-16,11 114 47 16,-2-54-29-16,2 6-4 15,1 1-31-15,-6-9-21 16,1 5-6-16,-2-8-6 16,-2-10-18-16,-3-15-145 15,-7-24-71-15,-9-6-108 16,-6-11-383-16</inkml:trace>
  <inkml:trace contextRef="#ctx0" brushRef="#br0" timeOffset="50597.8086">16409 7810 1420 0,'0'0'192'0,"0"0"-79"16,99-45-21-16,-44 41 14 16,1 4 9-16,0 17-29 15,-8 16-35-15,-10 9 1 16,-14 8-9-16,-13 5-5 15,-11 2-17-15,-7 2-20 16,-18-4 1-16,-5-5-2 16,-13-3-113-16,10-16-377 15,8-18-728-15</inkml:trace>
  <inkml:trace contextRef="#ctx0" brushRef="#br0" timeOffset="51112.3512">16880 7900 1437 0,'0'0'266'16,"0"0"-60"-16,80-11-71 15,-44 11-41-15,-2 3-32 16,-7 13 0-16,-8 8-21 16,-12 4-14-16,-7 6 25 15,-4 1-20-15,-21 3-6 16,-7-1-7-16,-1-5-19 0,5-8 6 15,10-10-1 1,9-12-5-16,9-2-6 0,15-25-46 16,16-9-32-16,13-9 38 15,3-2 18-15,1 2 4 16,-3 2 16-16,-11 7 8 16,-9 6 0-16,-8 8 17 15,-7 6 46-15,-5 5 41 16,-4 5-5-16,-1 4-35 15,0 0-41-15,-1 17-22 16,-10 7 8-16,-2 5 22 16,2 7-1-16,1 0-15 15,6-2-6-15,4-6-8 16,0-7 0-16,8-8 9 16,8-9-8-16,2-4 4 0,1-17 3 15,5-12 4-15,-5-8-12 16,-5-8-1-16,-10-5-30 15,-4 0-29-15,-10 2-60 16,-14 7-18-16,-5 12 79 16,0 12 1-16,0 17-38 15,8 5-63-15,6 13-74 16,11 1-278-16</inkml:trace>
  <inkml:trace contextRef="#ctx0" brushRef="#br0" timeOffset="51533.4451">17431 7512 1425 0,'0'0'401'0,"0"0"-261"16,0 0-85-16,0 0-4 15,0 0 40-15,-18 116 2 16,26-59-32-16,8 3-21 15,-3 5-21-15,2-5-6 16,-6-5-13-16,-3-8 0 16,-3-13-53-16,-1-17 17 15,-2-14 32-15,0-3 4 16,2-23 65-16,0-8-35 16,4-4 10-16,3-2 37 15,0 7-4-15,4 9-23 0,2 8-23 16,2 8-9-16,1 5-12 15,4 2-5-15,-1 14 0 16,-1 3 0-16,-3 3 12 16,-6 3 4-16,-4-1-10 15,-7-2 4-15,-2-1-4 16,-17-3 4-16,-8-3-4 16,-6-4-1-16,-2-6-6 15,-4-7-78-15,9-14-200 16,12-5-593-16</inkml:trace>
  <inkml:trace contextRef="#ctx0" brushRef="#br0" timeOffset="51682.495">17981 7833 2008 0,'0'0'477'0,"0"0"-244"15,0 0-116-15,0 0-49 16,0 0-45-16,0 0-23 15,0 0-161-15,9-20-744 0</inkml:trace>
  <inkml:trace contextRef="#ctx0" brushRef="#br0" timeOffset="52531.448">18581 7608 702 0,'0'0'377'0,"0"0"-21"15,0 0-14-15,0 0-65 16,0 0-74-16,0 0-16 16,0 0-13-16,-88-69-70 15,62 69-35-15,-6 3-32 16,-7 18-5-16,2 9-1 16,2 6-4-16,10 4-12 15,8 2-14-15,14-1-1 16,3-5 0-16,20-5-1 0,16-11-5 15,15-13-15-15,8-7-22 16,4-22-31-16,-2-20-24 16,-7-25-5-16,-12-32 44 15,-19-39 23-15,-12-16 20 16,-11 20 9-16,0 36 7 16,-2 48 32-16,-7 26 67 15,-1 8-4-15,-5 6-10 16,-2 10-48-16,-3 8-20 15,-9 39-17-15,1 32-1 16,10 23 0-16,6-2-1 16,12-20 1-16,12-24 1 15,14-21-7-15,14-2 7 16,6-2 0-16,9-7 0 16,-1-15-18-16,-8-9-15 0,-6-17 2 15,-12-9 13-15,-8-3 17 16,-7 2 1-16,-8 8 0 15,1 5 25-15,-5 14 9 16,1 0-25-16,-1 14-9 16,4 15 0-16,1 10 1 15,-3 5 9-15,0 2-9 16,-2-3 0-16,-1-7-1 16,0-11-3-16,0-13-86 15,5-23-149-15,-2-15 29 16,3-12-522-16</inkml:trace>
  <inkml:trace contextRef="#ctx0" brushRef="#br0" timeOffset="52645.2774">19033 6992 980 0,'0'0'132'0,"0"0"-59"16,0 0-72-16,0 0-1 16,21 128 0-16,0-67-79 15,7-4-474-15</inkml:trace>
  <inkml:trace contextRef="#ctx0" brushRef="#br0" timeOffset="52945.2675">19364 7342 1375 0,'0'0'219'0,"0"0"63"0,-99 41-102 16,60-13-45-16,7 2-52 15,10-1-10-15,11 0-21 16,11-4-35-16,3-4 13 15,22-3-15-15,12-4-6 16,9-2-3-16,4-5 0 16,-1 0-6-16,-8-3 0 15,-11 0 1-15,-11-1-1 16,-15-2 0-16,-4 2 11 16,-14 0 7-16,-21 0-12 15,-11 1-5-15,-11 0 0 16,-3-2-1-16,7-2-18 15,11 0-80-15,17-24-79 16,13-1-354-16,12-4-751 0</inkml:trace>
  <inkml:trace contextRef="#ctx0" brushRef="#br0" timeOffset="53134.1014">19545 7129 1425 0,'0'0'385'0,"0"0"-54"16,0 0-133-16,0 0-84 15,0 0-81-15,0 0 26 16,34 81 14-16,-22-28-21 16,-2 3-31-16,-1 2-12 15,0 0-8-15,-6-3-1 16,-3-3-30-16,0-4-246 0,0-13-314 16,-9-15-599-16</inkml:trace>
  <inkml:trace contextRef="#ctx0" brushRef="#br0" timeOffset="53493.6675">19583 7411 1595 0,'0'0'241'16,"0"0"-64"-16,0 0-101 16,82-8 14-16,-40 11-22 15,-2 11-16-15,0 5-27 16,-5 3-9-16,-8 4 5 15,-9 1-11-15,-9-2-2 16,-7-2-1-16,-2-3 2 0,0-7-8 16,0-6 5-16,-7-7 10 15,0 0-3-15,-1-20 2 16,2-9 1-16,3-9 26 16,3 1 11-16,0 4-3 15,15 5 18-15,5 11-19 16,4 12-25-16,4 5-12 15,5 2-3-15,3 15 0 16,0 5-6-16,-3 3 3 16,-7 3-5-16,-10-3-1 15,-11-3-27-15,-8-9-122 16,-18-4-175-16,-5-9-551 0</inkml:trace>
  <inkml:trace contextRef="#ctx0" brushRef="#br0" timeOffset="53622.4253">20019 7086 1475 0,'0'0'239'0,"0"0"-127"15,0 0-112-15,0 0-35 16,0 0-105-16,82 63-504 0</inkml:trace>
  <inkml:trace contextRef="#ctx0" brushRef="#br0" timeOffset="53986.4345">20175 7045 1476 0,'0'0'277'0,"0"0"-156"0,0 0-93 16,0 0 44-16,-9 104 22 16,9-50-18-16,3 5-32 15,5 0-20-15,0-5-16 16,-1-5-8-16,-3-12-1 15,-2-8-47-15,-1-15 26 16,1-12 22-16,-1-2 137 16,4-16-28-16,-1-7-29 15,5-2 24-15,5 3-46 16,-2 5-18-16,2 5-15 16,2 7-16-16,0 5-8 15,2 0-1-15,1 11-1 0,2 7 1 16,-3 3 0-16,-3 4 0 15,-9 0 1-15,-6-1-1 16,-6-1 6-16,-23 0 5 16,-13-4-11-16,-10-5-16 15,-30-14-133-15,15 0-134 16,12-4-519-16</inkml:trace>
  <inkml:trace contextRef="#ctx0" brushRef="#br0" timeOffset="54543.5961">20408 7252 1881 0,'0'0'258'0,"0"0"-161"16,0 0-42-16,0 0 52 16,9 86-24-16,-1-53-16 15,0 3-12-15,1-4-29 16,-1-4-17-16,2-5-8 15,0-9 0-15,3-10-1 16,1-4-1-16,5-13-6 16,1-13-23-16,3-8-4 15,-4-4 9-15,-1-3 16 16,-4 4 8-16,-4 4 1 16,-4 10 0-16,-3 9 11 15,-3 8 23-15,0 6-12 0,0 6-22 16,0 16 0-1,0 6-1-15,0 4 1 0,0 0-1 16,2-2-1-16,18-6 1 16,5-5-6-16,5-6 7 15,5-10-1-15,0-3 1 16,1-10-1-16,-4-15-19 16,-7-6-5-16,-7-20 18 15,-15-24 7-15,-3-24 0 16,-13 5 0-16,-6 19 8 15,5 28 45-15,6 29 34 16,1 5 24-16,1 5-21 16,1 8-39-16,2 1-50 15,2 25-1-15,1 15-1 16,0 10 0-16,0 12-11 0,13 5 12 16,2 0-6-16,3-4 0 15,-3-5-97-15,-6-3-168 16,-3-15-307-16,-6-18-822 0</inkml:trace>
  <inkml:trace contextRef="#ctx0" brushRef="#br0" timeOffset="54723.1783">20778 7132 1577 0,'0'0'194'15,"0"0"-33"-15,0 0-90 16,99-5 10-16,-52 31-15 0,1 11-17 15,0 6-23-15,-11 3-14 16,-9 0-6-16,-12-4-6 16,-16-2-10-16,-7-14-235 15,-11-10-396-15</inkml:trace>
  <inkml:trace contextRef="#ctx0" brushRef="#br0" timeOffset="54851.8658">21000 6995 1390 0,'0'0'171'16,"0"0"13"-16,0 0-142 16,0 0-42-16,100 22 0 15,-57 12-153-15,-3 0-502 0</inkml:trace>
  <inkml:trace contextRef="#ctx0" brushRef="#br0" timeOffset="55175.8368">21283 7092 1614 0,'0'0'328'15,"0"0"-93"-15,0 0-168 16,0 0-50-16,0 0 23 16,-56 98 14-16,41-50-13 15,6-1-14-15,6-7-8 16,3-8-6-16,0-9-12 15,9-12 7-15,10-8-1 16,5-3 5-16,3-16 2 0,0-10-4 16,0-11-1-16,-8-7-9 15,-7-3 9-15,-9-2-1 16,-3 8-7-16,0 10 5 16,-10 13-6-16,1 12-13 15,0 6-94-15,5 10-26 16,4 21-82-16,0-5-287 15,11 1-494-15</inkml:trace>
  <inkml:trace contextRef="#ctx0" brushRef="#br0" timeOffset="55503.3975">21582 7129 1564 0,'0'0'303'0,"0"0"-63"16,0 0-176-16,0 0-63 15,0 0 42-15,12 83 19 16,-9-45-6-16,-2-2-7 16,-1-3-15-16,0-7-19 15,0-7-9-15,0-6-5 16,0-7 9-16,0-6 5 16,0-2 34-16,0-19 41 15,0-11-55-15,0-24-6 16,5 0 3-16,10-6 21 15,2 1-4-15,3 21-6 16,4 4-10-16,0 18-15 0,4 15-12 16,5 3-6-16,6 21-1 15,-4 16-6-15,-5 9 7 16,-30 37-49-16,0-12-164 16,-26-7-404-16</inkml:trace>
  <inkml:trace contextRef="#ctx0" brushRef="#br0" timeOffset="56614.4701">19461 7850 1874 0,'0'0'251'0,"0"0"-119"15,0 0 22-15,0 0-87 16,0 0-49-16,31 90 49 16,-17 15 21-16,-1 18-30 15,-1 6-27-15,-4-14-5 16,-1-30-7-16,2-22-10 15,-2-20-3-15,1-11 0 16,4-3-5-16,1-3 3 16,2-9-4-16,2-17-1 0,3-2-9 15,-5-27 1-15,-1-12-18 16,-8-10 8-16,-6-2 7 16,-9-1 3-16,-20 4 1 15,-11 11 8-15,-8 9-1 16,-2 10 0-16,2 9 0 15,11 6-6-15,12 5 7 16,17 0 0-16,8 0-21 16,8 5 6-16,24 0-6 15,14-4 12-15,14-1 0 16,9-5-10-16,2-12-12 16,-4-3 0-16,-10-2 20 0,-9 2 10 15,-16 0-7-15,-12 4 8 16,-10 2 1-16,-6 5 66 15,-4 1 0-15,0 5-7 16,0 3-27-16,0 0-21 16,0 3-12-16,0 14-1 15,-2 10 1-15,-2 7 0 16,1 5 1-16,3 1 9 16,0-1-8-16,3-5-2 15,11-7 1-15,4-7 1 16,2-9-2-16,3-11-10 15,-1 0-8-15,0-17-6 16,-1-14-19-16,-6-10 8 0,-4-8 11 16,-6 0 1-1,-5 6 2-15,0 9 12 0,0 10 9 16,0 12 1-16,-2 7 11 16,-1 5-12-16,2 3-6 15,1 16-5-15,0 2 10 16,0 4-7-16,6 2 7 15,11-4-1-15,6-5-8 16,4-6-51-16,4-8-44 16,1-4 7-16,-2-9 18 15,-5-10 24-15,-7-4-3 16,-3 3 43-16,-8 3 16 16,-2 4 56-16,-4 8 19 15,-1 5-17-15,0 0-44 16,0 17-14-16,0 8 0 0,0 8 0 15,0 6 7-15,0 0 4 16,0-8-2 0,0-4-8-16,0-7 8 0,0-9-9 15,0-8 1-15,0-3 58 16,2-20 67-16,11-11-77 16,4-13 2-16,5-4 5 15,5 2-7-15,0 10-8 16,1 11-7-16,-3 10-9 15,0 11-10-15,-2 4-6 16,0 10-8-16,0 11-1 16,-2 6 1-16,-4 2 0 0,-4-3-1 15,-12 2-82-15,-1-7-152 16,0-12-322-16</inkml:trace>
  <inkml:trace contextRef="#ctx0" brushRef="#br0" timeOffset="56946.8298">20671 7865 1332 0,'0'0'282'16,"0"0"-205"-16,0 0 32 16,0 0 20-16,0 95-25 15,0-69-48-15,0-3-28 0,0-4-18 16,0-8-3-16,0-10-5 15,0-1 30-15,0-9 109 16,8-16-87-16,2-9-25 16,2-3 45-16,5-1 16 15,3 2 9-15,-5 8-7 16,-1 12-25-16,-1 9-22 16,0 7-28-16,5 9-16 15,3 16 6-15,5 9 5 16,0 5 6-16,-2 5-17 15,-3 1 0-15,-1 20-1 16,-8-12-107-16,-4-9-418 0</inkml:trace>
  <inkml:trace contextRef="#ctx0" brushRef="#br0" timeOffset="57613.3485">18233 9190 1618 0,'0'0'218'16,"0"0"-148"-16,0 0-27 15,-12 134 93-15,8-38-21 16,-2-1-32-16,6-13-24 16,0-28-24-16,0-14-18 0,-1 5-11 15,-2 4-6-15,-3-4-49 16,1-14-96-16,-3-18-146 15,1-13 98-15,3-22 22 16,1-31-22-16,3-31 127 16,0-29 66-16,14-10 37 15,6 21 90-15,2 27 21 16,-2 37 25-16,-1 12-9 16,8 3-41-16,3 6-46 15,4 4-24-15,-2 10-3 16,0 3-10-16,-6 19-19 15,-9 12-9-15,-10 8-1 16,-7 7 10-16,-16 6-3 0,-18 2-11 16,-6-2-2-16,-2-7-5 15,-1-8-126-15,12-13-217 16,14-15-547-16</inkml:trace>
  <inkml:trace contextRef="#ctx0" brushRef="#br0" timeOffset="58033.4185">18565 9358 7 0,'0'0'1459'15,"0"0"-1155"-15,0 0-25 16,0 0-153-16,0 0-64 16,0 0-21-16,0 0 21 0,-53 53 17 15,38-19-6-15,2 3-18 16,6-1-23-16,7-1-18 15,0-5-8-15,13-8-5 16,9-6 5-16,10-11-5 16,2-5 0-16,1-8-1 15,-2-20-8-15,-5-18-34 16,-9-26 5-16,-9-25 21 16,-10-14 3-16,0 4 13 15,-12 26-1-15,2 30 1 16,3 23 1-16,5 15 82 15,-4 3-1-15,3 5-9 0,2 5-25 16,1 0-40 0,0 21-6-16,0 14-2 0,6 12 7 15,7 7-6-15,-1 5 8 16,9 13-8-16,-5-5-1 16,4-1 0-16,2-3 0 15,15-13-116-15,-2-9-232 16,-5-21-509-16</inkml:trace>
  <inkml:trace contextRef="#ctx0" brushRef="#br0" timeOffset="58380.4815">19063 9181 1669 0,'0'0'235'0,"0"0"-21"0,0 0-156 16,0 0-5-16,0 0 41 15,-3 109-9-15,3-58-24 16,0 5 6-16,0-1-12 16,0-4-14-16,0-8-24 15,0-8-8-15,0-14-8 16,0-9 0-16,0-9-1 16,0-3 11-16,-5-12 21 15,-1-19-12-15,-3-25-20 16,-1-31 6-16,-1-25-6 15,4 4 0-15,4 25-1 16,3 27 0-16,0 27 1 16,6 5 0-16,8 0-1 0,5 5-1 15,3 10-10-15,1 9-29 16,14 9-114-16,-8 10-91 16,-6 3-382-16</inkml:trace>
  <inkml:trace contextRef="#ctx0" brushRef="#br0" timeOffset="58532.1209">18906 9442 1610 0,'0'0'222'16,"0"0"-172"-16,0 0-34 15,143-24-16-15,-69 9-177 16,-5 2-628-16</inkml:trace>
  <inkml:trace contextRef="#ctx0" brushRef="#br0" timeOffset="58735.7161">19680 9581 1435 0,'0'0'346'15,"0"0"-147"-15,0 0-53 16,2 70-39-16,-2-44-2 15,0-4-16-15,0 2-46 16,-12-4-19-16,-11-3-9 16,-7-5-3-16,-2-7-12 15,0-10-72-15,8-15-122 0,13-9-416 16</inkml:trace>
  <inkml:trace contextRef="#ctx0" brushRef="#br0" timeOffset="59122.0897">20139 9285 1661 0,'0'0'600'15,"0"0"-533"-15,0 0-21 16,-4 71 21-16,4-28-21 16,0 3-8-16,8 1 1 15,2-4-20-15,0-5-5 16,-2-10-13-16,-4-7 5 0,-2-9-6 15,-2-11-14-15,0-1-10 16,0-21-40-16,-11-26-81 16,-8-26 59-16,-6-32 52 15,1-8 24-15,5 16 10 16,12 27 35-16,7 31 30 16,0 15 27-16,12 4-36 15,9 4-28-15,8 3-22 16,3 11-6-16,1 2-1 15,-1 13 0-15,-7 11 0 16,-12 9-8-16,-11 6 9 16,-2 4 0-16,-15 0 0 15,-7-1 0-15,-1-1-59 16,7-9-113-16,4-10-329 16,8-13-552-16</inkml:trace>
  <inkml:trace contextRef="#ctx0" brushRef="#br0" timeOffset="59640.0284">20480 9096 1818 0,'0'0'270'15,"0"0"-30"-15,0 0-160 16,0 0-63-16,0 0-2 16,0 0 8-16,19 102-5 15,-8-63 9-15,-1-1 0 16,1-2 2-16,-2-6-21 15,0-7-1-15,-4-7-6 0,-2-10 0 16,-1-6 4-16,-2-6 22 16,0-21-15-16,0-13-11 15,0-10-1-15,2-7 0 16,5 2 0-16,2 5 6 16,2 14-6-16,2 13 0 15,0 12 0-15,-1 9-7 16,6 2-2-16,3 14 9 15,3 11 0-15,1 6 1 16,-3 1-1-16,-4 2 0 16,-3-5 0-16,-6-3 7 15,-4-8-6-15,-4-7 5 16,1-8-6-16,-2-3 26 0,0-11 33 16,0-17-9-16,0-11-33 15,4-11-11-15,8-4 2 16,3 1 1-16,6 5 4 15,1 12 4-15,-1 16-4 16,3 10-4-16,-2 10-9 16,2 10 0-16,-1 16-1 15,-1 8 0-15,-1 3 0 16,-6 1-19-16,2-1-78 16,4 1-176-16,-4-10-236 15,1-11-623-15</inkml:trace>
  <inkml:trace contextRef="#ctx0" brushRef="#br0" timeOffset="59965.4626">21352 8973 601 0,'0'0'1328'0,"0"0"-1161"0,0 0-54 16,0 0-15-16,-4 78-21 15,5-42-28-15,10 3-5 16,2-1-2-16,-2-4 2 15,-5-7-17-15,-2-8-19 16,-2-8-2-16,-2-11 7 16,0-1 24-16,0-21-19 15,-9-16-4-15,-2-9-13 16,-2-22 1-16,2-23-1 0,3 4 2 16,6 9-3-1,2 17 2-15,0 24-2 0,12 5 1 16,8 8 0-16,0 13-1 15,2 12-9-15,2 5-13 16,0 19-66-16,0 22-76 16,-5-5-133-16,-10-4-484 0</inkml:trace>
  <inkml:trace contextRef="#ctx0" brushRef="#br0" timeOffset="60162.1954">21127 9045 2006 0,'0'0'262'16,"0"0"-125"-16,0 0-62 15,0 0 60-15,124-20-29 16,-66 9-54-16,6 1-30 16,-7 1-22-16,-5 4 0 15,-7-1-107-15,-14 3-229 16,-17 0-709-16</inkml:trace>
  <inkml:trace contextRef="#ctx0" brushRef="#br0" timeOffset="71633.4093">10483 16762 916 0,'0'0'159'15,"0"0"-123"-15,0 0-35 16,0 0 62-16,0 0 55 16,0 0 9-16,27-2 11 15,-21-1-42-15,1 1 2 16,-2 2-9-16,7 0-14 15,1 0-3-15,6 0-10 16,10 2 36-16,7 3-16 16,9-1-39-16,7 2-9 15,6 1-9-15,3-3 6 16,2 4 7-16,2 0-15 16,3 1 4-16,0 2-15 15,-1 2 0-15,14 0-2 0,15 6 21 16,14 0-5-16,4-4-25 15,-8-4 9-15,-7-7-7 16,-13-4-3-16,0 0 6 16,-14 0 0-16,-12-1 15 15,-14-3-3-15,-3-4 3 16,5 0-3-16,8-6 4 16,5-3 6-16,3-6-5 15,3-4-4-15,13-10 11 16,18-8-6-16,13-5-9 15,-9 5 1-15,-19 12-5 0,-25 11-10 16,-16 4 8-16,4-3 2 16,3-4-1-16,2-4-1 15,-5-2 7-15,-2-3 1 16,0-4-1-16,-2-4-1 16,0-2-9-16,-2-3 2 15,-4-2-1-15,-3-7-6 16,-6-2 0-16,-7-7 5 15,-7-3-5-15,-12-11 6 16,-1-10-1-16,-27-10 0 16,-7 10-5-16,0 19 5 15,2 17-5-15,4 12-1 0,-8-7 1 16,-8-13-1 0,-12-2 1-16,-5-5 0 15,-14-8 4-15,-19-11-3 0,-16-8-1 16,-8 0 7-16,6 18-7 15,7 17 0-15,8 14 1 16,0 6-2-16,-4 3 0 16,-4 2-1-16,-7 5 1 15,-6 0-1-15,-1 2 2 16,-2 1-1-16,3 4 0 16,3 1-1-16,2 3 1 15,2 6 1-15,3 4-1 16,6 5-8-16,1 4 8 15,7 0 0-15,1 6 0 16,2 9 0-16,0 3 0 0,3 3 0 16,-1 5 1-1,2 1 0-15,1 2-1 0,-2 0 0 16,1 2 1-16,11-2-1 16,15-3-6-16,13-4 5 15,1 3-5-15,-8 4 5 16,-7 9 1-16,-5 8 0 15,0 5 5-15,9 3-5 16,3 4 0-16,8 0 0 16,8 0 0-16,10 0 1 15,8 4 1-15,5 0-1 16,7 1 0-16,4 2 0 16,5 0 0-16,3 0 0 0,13 0 0 15,7-2 5 1,7 0-6-16,3-2-1 0,1-3-6 15,8 0 7-15,1-2 6 16,1-1-5-16,-2-4 0 16,-1-2 5-16,-1-4 0 15,-4-5-4-15,-1-2 5 16,0-6-1-16,-2-3-3 16,1 0 3-16,-1-4 0 15,2-2-5-15,4 1 11 16,2-2-3-16,9 0 2 15,5-5 4-15,5 2-5 16,1-2-2-16,0-2 4 16,-3 1-11-16,-7 1 8 0,-5 0-9 15,-7-2 6-15,-4 1 0 16,-8-3-4-16,-4 1 4 16,0-5 0-16,-5-1-5 15,1-2 13-15,1 0-2 16,2-1 4-16,3 1-2 15,0-1-1-15,1-3-4 16,-7 0-1-16,-1 0-7 16,-6-2 0-16,-3 0-1 15,-7 0 0-15,0 0-32 16,0 0-47-16,-2 0-51 16,0-11-83-16,0-4-419 0</inkml:trace>
  <inkml:trace contextRef="#ctx0" brushRef="#br0" timeOffset="74211.6475">1550 16006 1175 0,'0'0'174'0,"0"0"-145"15,0 0 41-15,0 0 61 16,0 0 4-16,97 6 24 15,-61-6-34-15,3 3 8 0,8-2-1 16,3-1-63-16,5 0 5 16,3 0-13-16,3 0-4 15,2-1-11-15,1-4 4 16,0 2-5-16,-4 1-14 16,-5 0-14-16,-8 2-4 15,-6 0-2-15,-5 0-10 16,-3 0 12-16,2 0-7 15,2 0-4-15,2 0 13 16,3 0-2-16,3-5 2 16,3-3-2-16,1 1-2 15,0-1-2-15,-1-1 3 16,-2 1-11-16,-1 0 5 0,-4 0-4 16,-3 3 4-16,-7-2-5 15,-4 2-1-15,-9 0 2 16,3-1-1-16,-5 0 1 15,2-6 11-15,3-1 0 16,2-3 5-16,2-1-3 16,0 0 2-16,3-3-8 15,1 1 0-15,-1 0-2 16,2-2-5-16,-3-1 7 16,-2 2-2-16,-3-2-1 15,-4 0 5-15,-4-3 2 16,-1-2-4-16,-4 1 3 15,-1-5 3-15,-4 2-5 16,-4-1-2-16,0-3-1 16,0 0-1-16,-4-1-6 0,-7 3 2 15,-2-2 8 1,-7-1-4-16,-2-2-5 0,-2 2 0 16,-1-5 5-16,-4 0-6 15,1-3 2-15,1-1-1 16,-1-4 8-16,0-3-9 15,-1-4 0-15,1 2 1 16,-2 2 5-16,-1 5-6 16,-2 3 2-16,-1 2-1 15,-2 3 0-15,-2 5 0 16,1 1 0-16,-3 3 1 16,1 3-1-16,-2 1-1 15,-6 2-5-15,-2 1 4 0,-2 2 1 16,-4 0-1-16,1 2-1 15,-1 3 2-15,2 2-1 16,2 1 1-16,-3 3-1 16,2 1-4-16,1 2 5 15,-1-2 0-15,1 4 0 16,2 3 0-16,1 0 1 16,2 0-1-16,-1 5 1 15,3 5-1-15,-1 2 1 16,3 0-1-16,1 3 0 15,0 2 0-15,1 2 0 16,3 2 0-16,-2 1-1 0,2 3 0 16,-1-1-8-16,0 5 9 15,7 0-7-15,-1 0 7 16,1 2-6-16,8 1 5 16,0 1 0-16,8-1 0 15,3 2-7-15,1 4 7 16,4 1-1-16,4 6 2 15,-2 0-1-15,4 3 0 16,-2-1 1-16,3-3-1 16,0 1 1-16,0-2 0 15,0-2 0-15,1 0 0 16,10-1 0-16,-1 0-1 16,4 1 0-16,-1 0 0 0,-1-2 1 15,0 1 0 1,1-2-1-16,1-1 0 0,-1-3 0 15,4-1 1-15,-1-2-1 16,-1-4 0-16,6 0-5 16,-2-1-2-16,-1-2 2 15,4-2 5-15,-1 0 0 16,0 2-1-16,3-5 1 16,0 1 0-16,1-2-8 15,2-1 9-15,3-1 0 16,3-1 1-16,-2-1 8 15,3 0-3-15,1-1 0 16,-4-1-6-16,-1-1 1 16,-2-3 5-16,-1 1-6 15,0-4 2-15,-3 1 4 16,0-3-5-16,-2 0 8 16,3-2 0-16,-1 0-1 0,-1-1 7 15,-4 0-6-15,0 0-2 16,-5 0-5-16,-5 0-1 15,-2 0-1-15,-1 0 6 16,-4 0-5-16,-2 0 1 16,1 0 4-16,-1 0-5 15,0 0 5-15,0 0 0 16,0 0-4-16,0 0-1 16,0 0 7-16,0 0-8 15,0 0-26-15,0 0-10 16,0 0-18-16,0 0-35 0,0 0-29 15,0 0-90-15,2 3-80 16,7 5-246-16,-2 2 176 16,0-1-599-16</inkml:trace>
  <inkml:trace contextRef="#ctx0" brushRef="#br0" timeOffset="80281.9313">14774 16690 1348 0,'0'0'173'0,"0"0"-132"15,0 0-22-15,108 29 158 16,-53-12-4-16,3-1-66 16,8 3-37-16,-1-1-27 15,4-1-3-15,11 0 13 0,17 1 5 16,21 2-27-16,11-6-7 16,-3-3 8-16,0-3 1 15,-8-4 4-15,5 0 2 16,3 1-4-16,0-3-4 15,-5 2-4-15,-1-2-7 16,-2-2-6-16,-1 0-2 16,3-2 0-16,5-11 3 15,6-4 3-15,5-5-3 16,8-1 0-16,6 0 3 16,-3-1 0-16,-5 1 4 15,-6-4-12-15,-11-1-2 16,-9-6-7-16,-8-4 8 0,-5-5-8 15,-6-1 17-15,-3-4-4 16,-5-3 1-16,-2 0-6 16,-16 8 4-16,-11 7-2 15,-13 8 2-15,-5 0-3 16,7-8-1-16,4-7-8 16,7-10 11-16,-7-5-4 15,-2-4-1-15,-5-4-5 16,-3-2 5-16,-2 1-1 15,-7 3-4-15,-3 3 4 16,-5 7-5-16,-7 1 0 16,-10 5 0-16,-7 3 5 15,-2-2-5-15,-5 1 1 16,-20-2-1-16,-7-3-1 16,-14-1 0-16,-21-11-1 15,-27-6 0-15,-21-12 1 0,-7 2-1 16,6 8 2-16,11 13 0 15,13 12 0-15,-2 7 5 16,0 5-5-16,0 2-1 16,-2 5-5-16,-4 7 4 15,-4 1 0-15,-5 5 0 16,-2 2 0-16,-2 2 0 16,-2 5 1-16,-2-1 0 15,-1 3 0-15,3 2 1 16,0 1-1-16,5 0 0 15,7 0 0-15,2 4-1 0,4 2 0 16,4 2 1-16,4 0 0 16,4 3 0-16,4 1 0 15,-3-1 0-15,1 3 0 16,-1-1 0-16,-1 1 0 16,2 1 0-16,-1 0-5 15,14 3 4-15,9-6 1 16,12 1-1-16,0-1 1 15,-8 5 0-15,-11 2 0 16,-6 1 1-16,4 2-1 16,6-3 0-16,4 2 2 15,6-1-1-15,4-1 0 16,2 1 1-16,0 2-1 0,-1 1-1 16,3 1 2-1,1 0-2-15,0-1 0 0,5 3 1 16,0-1-1-16,6 4 1 15,-1 0-1-15,4 4 1 16,1 1 1-16,0 5-2 16,0 3 6-16,1 0-5 15,-1 2 0-15,2 2 6 16,-2 1 1-16,4-2-7 16,2 2 7-16,-1-4 2 15,0 1-9-15,1-1 5 16,0-2 2-16,4-2-1 15,6-1 2-15,5-1-8 16,6 1 8-16,3 1-3 16,0 0 5-16,13 1-4 0,5-1 2 15,3 1 0 1,0-1-1-16,3-1-7 0,-1-1 7 16,1 1-7-16,0-2 0 15,2 2 13-15,0-3-8 16,1 2 4-16,0-4-8 15,-2 1 13-15,1-2-6 16,-4 0 0-16,1-4 0 16,-1-4 1-16,0-4 4 15,-4-6-4-15,1-4 8 16,-2-3-7-16,4-3 2 16,3-1 4-16,5-1-1 15,7-2 12-15,6 0 2 0,4 0-13 16,2 0 1-16,0 0-11 15,-6-3 2-15,-2 0-8 16,-10 0-1-16,-9 1 1 16,-7 2 3-16,-7 0-4 15,-4 0 0-15,-3 0 0 16,0 0-28-16,0 0-45 16,0 0-24-16,0-3-49 15,0 1-61-15,0-2-271 16,0-2-513-16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16:52.8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10315 9682 428 0,'0'0'66'0,"0"0"-28"0,0 0 21 15,0 0-17-15,0 0 31 16,0 0 20-16,0-33-8 15,-2 30 19-15,2 0-20 16,-1 0-9-16,1 2-7 16,0-1 7-16,0 1-18 15,0 0-4-15,0 0-12 16,0-1 0-16,0 2 5 16,0 0-18-16,0 0-11 15,0 0-11-15,0 0-6 0,1 0 0 16,9 0 23-16,2 0 2 15,6 0 7-15,0 0-5 16,5 0 13-16,3 0 4 16,3 0 23-16,0 0-9 15,3 0-11 1,0 0 3-16,0 0-6 0,-1 0-22 16,1 0-13-16,-4 0-9 15,-1 0 2-15,3 0-1 16,-4 3 12-16,2-1-5 15,0 1 6-15,2 0-6 16,0 0 1-16,-1 0-8 0,1 1 1 16,2 0 5-1,0-1-7-15,2 2 2 0,2-2-1 16,0-1 1-16,1-1 4 16,2-1-5-16,1 0 0 15,1 0 7-15,-2 0-8 16,1 0 1-16,-4 0 0 15,-1 0 1-15,-2 0 6 16,-1 0-7-16,-2 0-1 16,2-1 0-16,0-1 1 15,0-1 0-15,1-1 5 16,0 2-6-16,1-1 0 16,-3 1 0-16,2-1 0 15,-1 3 1-15,3-2-1 16,0 1-1-16,1-3 1 0,0 1 0 15,1 2 0-15,-3-2 7 16,-3 1-6-16,-2-1 0 16,-4 0 0-16,-5 0 0 15,-1 1-1-15,-3-1 15 16,-1 1-8-16,-1 1 2 16,-1 0 3-16,-1-1 1 15,2 1-4-15,3-1-8 16,3 2 13-16,-2 0-4 15,4 0-4-15,-1 0-4 16,-1 0-1-16,2 0 1 16,-2 0 6-16,3 0-7 15,-2 0 10-15,1 0-10 0,-1 0 5 16,-1 0 0-16,-1 0 1 16,1 0 2-16,-1 0-1 15,-3-2-7-15,1-1 8 16,-1 1 1-16,-1-2 2 15,0 1 5-15,-2 0-3 16,0-2 1-16,1 3-1 16,-1-2 0-16,2 1 1 15,1-2 2-15,1 0-10 16,2 1 6-16,0-2-7 16,-2 2-4-16,-2 0-1 15,-1 1 5-15,-4-1-4 16,-1 0 8-16,0-1 1 0,-4 0 5 15,3-2-4-15,1-3 7 16,0-2-2-16,-1 0-4 16,2-3 5-16,-3 1-8 15,1 0-9-15,0-1 14 16,-1 1-4-16,-1-2-4 16,0 2 1-16,-2-2-7 15,1 3 8-15,-2-3-3 16,-1-1 3-16,3 1 6 15,-3-2-6-15,-1 0-2 16,1 0 2-16,-2-4-8 16,1 2 1-16,2 1-1 15,-1-1 8-15,-1 1-8 16,-1 2 0-16,0 0 1 0,0-2-1 16,0 0 0-16,0 2 5 15,0-2-4-15,0 1-2 16,-1-1 3-16,-4 0-3 15,1 0 6-15,-4-1-6 16,0 1 1-16,0-2-1 16,-5 0 1-16,-1-3-1 15,-5 2 1-15,-1 1-2 16,-2-1 2-16,-3 0-1 16,-2 0 0-16,-2 0 1 15,0-1 5-15,-3 1-6 16,-2 0 0-16,0 0 0 15,-5 3 0-15,-3 1 0 0,-1 0 0 16,-5 3 0-16,-1 3 0 16,-3-1 0-16,0 4 0 15,-1-2 1-15,-1 3-1 16,1 2 0-16,-1 0 0 16,-1 0 0-16,1 2 0 15,-1 1 1-15,3 1 6 16,4 2-7-16,-1 0-1 15,1 0 1-15,3 0 1 16,0 0 0-16,2 0 1 16,0 1-1-16,-3 5 0 15,1-1-1-15,-1 2 0 16,-3 3-6-16,1-2 5 16,-1 1 1-16,-1 2 0 15,0 0 0-15,-1-2 0 0,2 4-1 16,-2-1 0-16,1 2 1 15,0 0 1-15,1-1 1 16,3 1-1-16,3-2-1 16,5-1 0-16,5 0 0 15,5-2 1-15,2 2 0 16,3 1 0-16,0-1-1 16,-1 2 0-16,-1 1 1 15,-2 0-1-15,-2 0 0 16,-1 0 1-16,-2 2-1 0,0 1 1 15,-1-2-1-15,0 2 1 16,5-1-1 0,-2 1 0-16,3-2 0 0,0 2 0 15,5 0 0-15,2 0-8 16,1 1 8-16,5 2-1 16,0 1-5-16,2 7 4 15,1 1 2-15,5 3-1 16,3 5 1-16,3 1 0 15,0 5 0-15,5 1 6 16,5 4-5-16,7 0 5 16,-1 0-4-16,2-1 10 15,1-5-6-15,-2-4 3 0,5-4 12 16,-3-3-6 0,0-2 8-16,0-2 3 0,-3-5-14 15,1-2 4-15,-1-4 4 16,-1-2-1-16,3-4 8 15,1 0 6-15,5-5 13 16,3-1-8-16,3-4 2 16,3 0-11-16,1 0-2 15,6 0 3-15,2-9-6 16,5-5 3-16,-2 0-15 16,1 0-2-16,-8 2-4 15,-7 0-5-15,-9 3 0 16,-10 3 14-16,-5 1-13 15,-4 4 14-15,-3-1-4 16,0 1 0-16,0 1-12 0,0-2-18 16,-8 2-64-16,-3 0-44 15,-5 2-50-15,3 10-132 16,5-3-550-16</inkml:trace>
  <inkml:trace contextRef="#ctx0" brushRef="#br0" timeOffset="1803.8093">13708 9735 816 0,'0'0'234'0,"0"0"-21"15,0 0-18-15,0 0-40 16,0 0-36-16,0 0-50 16,0 0 17-16,50-7 20 15,-20 11-29-15,8 4-8 16,2 4 4-16,5 1-20 15,3-1-9-15,2-3-11 16,4 1 1-16,4-5 3 16,3-2 4-16,3-3-2 15,2 0-12-15,0 0-11 16,-2-1 1-16,-3-8-3 0,-4 1 1 16,-4-2 11-16,-6-3-9 15,-3-1 6-15,-2-2-5 16,0-2 1-16,0-1 2 15,0-4 1-15,0-2 1 16,0-2-2-16,0-1 2 16,-3-1-8-16,-3-4-3 15,-5-3-3-15,-3 1 2 16,-4-3-5-16,-4-1 1 16,-4 2 2-16,-5-2 0 15,-4-2 2-15,-7 2-10 16,0 0 10-16,0-1-3 0,-6-1-7 15,-6-1 0-15,-3-1 1 16,-3-1-1-16,-3-1 0 16,-4 5-1-16,-2-1 0 15,-4 3-1-15,-3 2 0 16,-2 2 0-16,-3 2 1 16,-3-1 1-16,0 3 0 15,-1 1-1-15,-2-1 1 16,-1 5 5-16,3 0-6 15,-2 3 0-15,1 3 0 16,-3 2 0-16,-2 2 0 16,-2 1 1-16,-1 3 0 15,-2 1 0-15,1 2 0 0,2 1-1 16,-2 1 1-16,2 2 5 16,0 0-6-16,1 3-1 15,-2 1 1-15,-1 0 2 16,2 0-2-16,0 0-1 15,2 1 0-15,5 4 1 16,3 1 0-16,-1 2 0 16,3 0-6-16,0 1 6 15,1-1 0-15,-1 2 1 16,-1 0-1-16,-2 0 0 16,2-1 1-16,-1 2 0 15,0-2-1-15,5 2 0 16,2 0 0-16,4 1 0 0,2 4 1 15,1-1-1-15,3 3-1 16,3 2-7-16,2 3 8 16,-1 5-1-16,5 2 0 15,2 4 1-15,-1 0-1 16,7 5 0-16,1 2 0 16,3-1 1-16,-1 1-2 15,4 1 2-15,0-1 0 16,0-1 0-16,0 0 0 15,0 2 0-15,4-1 1 16,2 2 5-16,1 3 3 16,2 2-3-16,3-1 3 15,-1 1-7-15,5-3 4 0,1-3 6 16,2-6-2 0,6-2 4-16,-1-5 4 0,6-5-2 15,1 0-8-15,5-2 7 16,1-1 7-16,0-1-7 15,3 0 4-15,-1-3-4 16,0-1-1-16,0-3 11 16,-3-1-7-16,1-2-1 15,-6-3 1-15,0-3 4 16,-2-1-2-16,-3 0-4 16,1-2 2-16,-2 0-1 15,0-1-5-15,5 0 0 16,1 0 8-16,4 0 6 15,2 0-4-15,2-4-2 0,-2-4 1 16,-3 4-5-16,-4-2-10 16,-5-1 8-16,-6 4-13 15,-7-1 8-15,-4 1-3 16,-3 1-5-16,-5 2 5 16,0 0 0-16,0 0-6 15,0 0-76-15,0 0-105 16,0 0-119-16,0 0-820 0</inkml:trace>
  <inkml:trace contextRef="#ctx0" brushRef="#br0" timeOffset="10229.6217">18800 7370 1540 0,'0'0'208'0,"0"0"-38"16,0 0 26-16,0 0-138 16,-80 52-24-16,56 1 53 15,-3 11 11-15,3 4-12 16,5-11-19-16,4-1-27 0,4-8-16 16,8-13-14-1,3-14-3-15,0-15 2 0,9-6 0 16,15-40 9-16,15-35 0 15,7-30-17-15,-1-18 0 16,-5-3 5-16,-16 28-5 16,-7 28 7-16,-7 26-7 15,-1 22 1-15,-3 8 16 16,1 11-17-16,3 3-1 16,3 22-7-16,2 19 7 15,5 14 6-15,4 6 6 16,3 4-4-16,-2-2-2 15,0-9-6-15,0-8 7 16,-4-13-7-16,-2-10 0 16,-3-14-1-16,1-9 1 0,-2-9 16 15,4-19-6-15,2-10 6 16,-1-5-10-16,0 3-5 16,-3 5 11-16,-3 9-3 15,-3 13 0-15,4 8-9 16,0 5 0-16,9 2-1 15,4 12 0-15,9 2-3 16,5 2 4-16,6-2 1 16,2-5 1-16,0-6-2 15,4-5-9-15,-5-5-22 16,-7-17-3-16,-8-11 4 16,-9-19 6-16,-10-1 12 15,-9-9 12-15,-6 1-1 0,0 12 1 16,-12 4 15-1,-3 14 26-15,-3 14 3 0,-1 14-17 16,-4 3-16-16,-2 20-11 16,-3 17-2-16,1 12 2 15,3 8 1-15,9 4-1 16,7-2-1-16,8-8 0 16,0-9 0-16,13-9 0 15,6-14-7-15,1-10-8 16,2-9-20-16,2-6 18 15,1-19 11-15,-4-11 5 16,1-7 1-16,-4-4 0 16,-4 3 1-16,-3 9 1 0,-5 11-1 15,-3 13 7 1,-1 11-4-16,-2 0-3 0,3 15-12 16,2 10 11-16,5 7-4 15,3 1 5-15,2 1 0 16,5-8-27-16,0-4-110 15,0-9-54-15,1-9-72 16,-3-4-71-16,-3-14 12 16,-1-15 44-16,-2-10 146 15,-1-10 132-15,2-2 168 16,-2 1 98-16,7 4-38 16,-2 11-12-16,3 8-52 15,1 12-63-15,1 9-51 16,3 6-22-16,1 0-9 0,0 14-10 15,-4 9-8-15,-3 9 8 16,-6 5 8-16,-9 3-7 16,-3 3-9-16,0-2 5 15,-13-4-6-15,-4-8 0 16,4-9-14-16,4-8-6 16,4-12-3-16,5 0 14 15,0-16 3-15,2-14-19 16,11-10 1-16,8-10 14 15,3-5 10-15,-1 1 0 16,-3 6 0-16,-2 10 21 16,-6 12 29-16,-7 10 21 15,-4 11 37-15,-1 5-41 0,0 9-54 16,-7 18-12 0,-3 9 31-16,3 10 11 0,7 5-3 15,2 0-4-15,25-4 4 16,25-4 8-16,28-11-6 15,1-9-2-15,-5-10-22 16,-17-8-16-16,-29-2-2 16,-30 7-159-16,-14-1-371 15,-33 3-955-15</inkml:trace>
  <inkml:trace contextRef="#ctx0" brushRef="#br0" timeOffset="10966.093">18396 8504 1430 0,'0'0'348'15,"0"0"-4"-15,0 0-127 16,0 0-39-16,0 0-53 0,-104-10-58 16,51 44-29-16,-8 9 11 15,-1 9 5-15,6 1-5 16,15-2-9-16,15-3-14 15,19-5-25-15,7-8-1 16,17-7 0-16,18-12-12 16,8-12-33-16,6-4-7 15,1-24 2-15,-6-14-27 16,-8-14 31-16,-11-6 20 16,-6-3 11-16,-8 6 15 15,-6 12 1-15,-3 11 20 16,-2 14 34-16,0 9 6 15,0 9-17-15,0 0-44 0,0 17 4 16,2 9-4-16,8 5 1 16,1 4 0-16,4 2 5 15,3-1 3-15,0-3-8 16,3-5 0-16,0-5-1 16,-3-9-1-16,-2-8-20 15,-4-6-6-15,0-9 6 16,-2-18 21-16,4-7-1 15,-1-5 1-15,1 0-1 16,4 5 1-16,-1 5-1 16,1 10 1-16,0 6 9 15,0 7 3-15,3 6 1 16,0 0-2-16,2 17 7 16,2 6 3-16,0 4 1 15,2 5-9-15,-2 2-12 0,2-2 1 16,-3-2-2-16,3-5 0 15,0-11-49-15,4-11-65 16,14-20-142-16,-7-16-16 16,-6-7-410-16</inkml:trace>
  <inkml:trace contextRef="#ctx0" brushRef="#br0" timeOffset="11403.8048">19123 8345 1265 0,'0'0'360'15,"0"0"-38"-15,0 0-121 16,0 0-58-16,0 0-44 15,0 0-47-15,-88-42-38 16,68 74-14-16,4 8 0 16,5-1-6-16,10 0 4 0,1-3-6 15,7-8-3-15,14-8-35 16,4-10-25-16,3-10 19 16,1-2 21-16,-3-19 12 15,-4-6 6-15,-3-6 13 16,-8 0 16-16,-5 7 62 15,-5 6 37-15,-1 13 31 16,0 7-51-16,0 14-69 16,0 19-26-16,-1 14 15 15,1 21 11-15,0 19 7 16,8 16-7-16,8 3-7 16,0-20-4-16,-9-24 1 0,-5-22-14 15,-2-8-1-15,0-1 0 16,-5-1 0-16,-9-3 7 15,-6-14 1-15,-10-10 12 16,-8-3 10-16,-10-20-18 16,0-11-11-16,0-6-2 15,7-3-34-15,11 0-35 16,16 1-39-16,14 3-67 16,30-12-108-16,9 12-364 15,5 2-792-15</inkml:trace>
  <inkml:trace contextRef="#ctx0" brushRef="#br0" timeOffset="11920.7371">19396 8441 1664 0,'0'0'356'16,"0"0"-208"-16,0 0-54 15,0 0-74-15,0 0-19 16,0 0 46-16,-17 87 5 15,24-50-8-15,1 1-16 16,1-1-1-16,-3-6-13 16,-2-6-13-16,1-8 6 15,-1-11-7-15,-2-6 2 16,0-9 48-16,0-23-12 16,2-23-25-16,-2-1-5 15,2-7 0-15,1 4 4 16,3 19 9-16,2 4 11 0,-1 18-10 15,3 14-22-15,6 4-12 16,4 21 12-16,4 11 6 16,2 7 0-16,-1 3 0 15,-5 1-5-15,-4 0 8 16,-8-7-8-16,-4-7 5 16,-3-9-5-16,-3-12-1 15,2-8 7-15,-1-14 26 16,1-23-2-16,7-21-20 15,1-1 1-15,4-3-2 16,3 5-4-16,1 23 2 16,0 6 3-16,0 18-11 15,0 10-6-15,3 19 0 16,1 14 5-16,-1 11 1 0,3 1 0 16,0 0-27-16,3-1-64 15,26-1-99-15,-6-11-82 16,2-15-488-16</inkml:trace>
  <inkml:trace contextRef="#ctx0" brushRef="#br0" timeOffset="12648.3297">20244 8235 1568 0,'0'0'314'0,"0"0"-101"16,0 0-54-16,0 0-35 15,-79-34-53-15,61 61-50 0,0 12-4 16,0 9-1-16,6 6 2 15,2-3-5-15,9-6-5 16,1-9-8-16,3-9-1 16,14-15 0-16,4-7-8 15,5-5 2-15,-2-22 1 16,1-12-19-16,-9-10 16 16,-4-6 9-16,-7-4 1 15,-5 7 8-15,0 10 49 16,0 13 20-16,-2 17-3 15,-2 7-33-15,-3 6-34 16,-1 19-8-16,3 11-7 16,1 3 6-16,4 2 0 15,0-2 1-15,0-4-73 16,10-9-96-16,5-9-23 0,3-10-18 16,3-7-48-16,0-10 122 15,-3-16 94-15,-2-11 42 16,-4-5 85-16,0-1 102 15,-5 5 26-15,-1 7-48 16,3 8-21-16,-1 9-52 16,1 7-37-16,7 7-37 15,4 0-9-15,5 19 3 16,5 6 4-16,0 8-7 16,-9 6 8-16,-5 2-1 15,-9-2-6-15,-7-4-8 16,-1-5-1-16,-16-6-1 15,0-12-12-15,2-7 0 0,1-5 3 16,7-20 2-16,4-15-31 16,3-26 0-16,22-24 8 15,5 1 3-15,-2 11 12 16,-2 15 9-16,-9 27 5 16,-1 0 1-16,-3 9 34 15,-9 14 23-15,-1 8-10 16,0 12-40-16,-11 24-6 15,-3 13 10-15,1 8 17 16,4 7-9-16,7-3-7 16,2-7 9-16,8-9-20 15,14-12 6-15,5-11-7 0,3-13 1 16,2-9-1 0,14-34-60-16,-5-6-111 0,-8-12-313 0</inkml:trace>
  <inkml:trace contextRef="#ctx0" brushRef="#br0" timeOffset="14063.1741">20760 6953 1395 0,'0'0'244'0,"0"0"5"16,0 0-2-16,0 0-95 15,0 0-85-15,0 0-42 16,0 0-16-16,42-50-8 16,-17 44-1-16,2 4-36 15,-1 2-93-15,-9 0-115 16,-14 12-59-16,-3 6-199 15,-3 2-42-15</inkml:trace>
  <inkml:trace contextRef="#ctx0" brushRef="#br0" timeOffset="14181.8673">20721 7072 636 0,'-15'10'362'15,"2"0"-59"-15,1-4-56 16,7-1-83-16,5-5-37 16,3 0-2-16,23-4-33 15,23-16-60-15,29-8-32 16,12-8-102-16,-12 5-217 0,-21 5-666 0</inkml:trace>
  <inkml:trace contextRef="#ctx0" brushRef="#br0" timeOffset="14397.6767">20985 6803 1810 0,'0'0'227'0,"0"0"-104"16,0 0 33-16,0 0-115 15,0 0-4-15,118-23 18 16,-52 23 3-16,4 0-5 16,-13 11-21-16,-5 11-13 15,-16 6-9-15,-21 9-9 0,-15 7 0 16,-32 18-1 0,-60 24-33-16,4-13-135 0,-7-13-491 15</inkml:trace>
  <inkml:trace contextRef="#ctx0" brushRef="#br0" timeOffset="18212.4017">21615 6845 1008 0,'0'0'300'15,"0"0"-46"-15,0 0 29 16,-4-79-42-16,4 60-92 15,0 9-20-15,0 6-28 16,0 4-80-16,0 9-21 16,8 13 0-16,4 8 27 0,4 4 1 15,0-1-6-15,0-2-14 16,-4-6-7-16,-3-6 7 16,0-7-8-16,-5-7 0 15,-2-5 9-15,-2 0 9 16,0-17 13-16,0-12-19 15,-3-9-11-15,-3-7 1 16,6-2-1-16,0 5 0 16,3 10-1-16,12 11-7 15,6 10-1-15,7 11-7 16,3 0 8-16,0 15 6 16,2 6-5-16,-5 2 0 0,-2 4 6 15,-8-2 1 1,-3-4-1-16,-6-6 1 0,-3-5 0 15,-2-6-1 1,-2-4 9-16,-2 0 20 0,4-14 62 16,-1-13-50-16,3-7-25 15,5-3-9-15,0-1 2 16,1 9-8-16,-1 10-1 16,-1 11 0-16,-1 8-15 15,0 2 13-15,5 18-7 16,-4 6 8-16,2 7-12 15,0 0-38-15,-1-2-88 16,5 1-110-16,0-8-254 16,-2-10-447-16</inkml:trace>
  <inkml:trace contextRef="#ctx0" brushRef="#br0" timeOffset="18562.8098">22261 6498 1664 0,'0'0'316'0,"0"0"-40"16,0 0-139-16,0 0-59 16,0 0-63-16,0 0-14 15,0 0 11-15,-39 100 1 16,33-66-7-16,3-1-5 16,3-7 0-16,0-6 0 15,0-8-1-15,2-10-23 16,5-2-6-16,2-7 25 0,4-16 4 15,2-5 6-15,0-3-5 16,-1-1 5-16,-5 9-6 16,0 6 31-16,-6 7 36 15,-2 9-3-15,1 1-49 16,2 7-15-16,0 15-3 16,4 7 3-16,1 5 1 15,7 3-1-15,-2-3-73 16,7 10-111-16,-1-10-107 15,-5-10-465-15</inkml:trace>
  <inkml:trace contextRef="#ctx0" brushRef="#br0" timeOffset="18979.4601">22510 6515 1288 0,'0'0'269'0,"0"0"6"16,0 0-100-16,0 0-83 15,0 0-64-15,0 0-7 16,0 0-4-16,27 44 0 16,-26-15 33-16,-1 1-24 15,0 1-15-15,0-6-4 16,0-3-7-16,0-7-5 16,0-8-21-16,0-7 3 15,0 0 15-15,3-19-26 16,6-9-15-16,3-5 31 0,-2-6 9 15,1 0 9-15,-2 1 17 16,-3 5 24-16,-2 6 19 16,-1 7 14-16,-3 10-11 15,0 6 8-15,0 4-22 16,0 0-49-16,2 11-6 16,-1 9 6-16,5 7 6 15,1 7 17-15,4-1-6 16,0 1-4-16,3-4-5 15,0-7-7-15,2-5-1 16,-2-6-14-16,2-9-84 16,6-9-63-16,-4-13-226 0,-3-5-1187 15</inkml:trace>
  <inkml:trace contextRef="#ctx0" brushRef="#br0" timeOffset="19192.1336">22870 6457 1179 0,'0'0'751'16,"0"0"-503"-16,0 0-88 15,0 0-79-15,0 0-73 16,0 0-8-16,0 0-160 15,-21 29-124-15,7-15-889 0</inkml:trace>
  <inkml:trace contextRef="#ctx0" brushRef="#br0" timeOffset="19697.5059">21426 7464 753 0,'0'0'709'0,"0"0"-400"16,0 0 29-16,0 0-100 16,0 0-53-16,0 0-48 15,0 0-76-15,-52-50-61 16,60 72 5-16,7 11-5 15,4 5 15-15,2 4 0 16,-4-2-9-16,0-6-6 0,-4-8 1 16,-3-9 5-16,-4-9-6 15,-2-8 7-15,1-13 11 16,-1-19-2-16,3-12-8 16,-2-9-8-16,-2-1-6 15,0 1-31-15,-1 9-38 16,2 15-13-16,3 13-75 15,19 16-90-15,-1 4-139 16,1 12-158-16</inkml:trace>
  <inkml:trace contextRef="#ctx0" brushRef="#br0" timeOffset="20651.445">21776 7369 1677 0,'0'0'271'15,"0"0"18"-15,0 0-98 16,0 0-45-16,0 0-87 16,0 0-30-16,-91 66 12 15,78-31-5-15,4 2-13 16,6-4-16-16,3-3-2 16,0-4-5-16,12-11-1 15,5-6-37-15,3-9-39 16,1-5 22-16,3-18-9 15,-2-9-24-15,-6-4 8 0,-4-4 37 16,-7 3 24-16,-5 5 13 16,0 6 6-16,0 6 31 15,-3 7 31-15,0 4 8 16,1 5 13-16,1 3-22 16,1 1-42-16,0 0-19 15,0 10-23-15,0 7 21 16,6 4 1-16,7 3-1 15,4-1 2-15,2 1-1 16,2-7 0-16,1-6-29 16,0-10-66-16,-2-1-14 15,-2-6-17-15,-6-14 3 16,-2-11-1-16,-8-4 56 0,-2-7 36 16,0-6 24-1,-11 0 9-15,1 0 21 0,1 7 90 16,-1 11 23-16,4 9-9 15,2 10-14-15,3 6-5 16,1 5-41-16,0 2-56 16,0 18-9-16,0 8 0 15,1 8 1-15,9 4 7 16,3 1-7-16,2-4 5 16,4-7-5-16,-2-8 0 15,7-8-1-15,-4-10 0 16,-2-4-28-16,2-1 4 15,-3-18-3-15,-5-3 14 0,-3-6 5 16,-3 2 8 0,-6-2 0-16,0 4 2 0,0 4 24 15,0 6 34-15,-4 6-4 16,1 2-12-16,2 3-1 16,-1 3-19-16,1 0-20 15,1 6-4-15,0 11-10 16,0 8 8-16,0 4 1 15,0 1 1-15,5 0-2 16,6-3 1-16,1-6-5 16,1-5 5-16,-4-6-7 15,-1-9-12-15,0-1-15 16,1-8 26-16,2-12 9 16,-2-11 1-16,-2-7-1 15,-1-4 9-15,-4 0-9 0,-2 9 1 16,0 8 15-1,0 9 27-15,0 9 10 0,0 7-19 16,0 0-34-16,0 17-2 16,0 8 1-16,4 7 1 15,5 5 0-15,3 1 0 16,-1-3 0-16,6-3-40 16,6-6-139-16,-2-7-107 15,-2-14-433-15</inkml:trace>
  <inkml:trace contextRef="#ctx0" brushRef="#br0" timeOffset="20983.7964">22403 7160 980 0,'0'0'129'0,"0"0"-100"16,0 0-29-16,0 0-16 15,0 0-21-15,0 0 19 16,0 0-3-16,55-1 15 16,-45-22 6-16,-6-1 6 15,-2 0 36-15,-2 6 102 16,0 2 77-16,0 7 41 16,-9 9-18-16,-3 0-67 0,0 2-129 15,-3 18-19 1,0 5 26-16,1 7 2 0,4 5-17 15,6 2-26-15,4-1-8 16,3-1-6-16,19-7-1 16,28-10-103-16,-4-9-217 15,-3-11-405-15</inkml:trace>
  <inkml:trace contextRef="#ctx0" brushRef="#br0" timeOffset="21395.5446">22722 6895 1528 0,'0'0'249'0,"0"0"6"16,0 0-157-16,0 0-58 16,0 0-40-16,0 0 1 0,0 0 31 15,1 62 21-15,2-27 11 16,-3 8-11-16,2 6-26 15,-2 1 7-15,1 3-9 16,1-4-19-16,-1-3 0 16,5-12 1-16,-3-7-6 15,0-10-1-15,0-10 0 16,-1-5-1-16,2-2-15 16,0-12 2-16,1-12 3 15,0-5-18-15,-5-4 4 16,0 0 7-16,0 7 10 0,-11 6 7 15,-4 7 1 1,-7 8 0-16,1 5-1 0,1 0 0 16,4 4 1-1,5 8-12-15,9-2-5 0,2 0-51 16,10-5-45-16,40-5-109 16,-5-8-4-16,-3-7-359 0</inkml:trace>
  <inkml:trace contextRef="#ctx0" brushRef="#br0" timeOffset="22267.4902">22649 7113 945 0,'0'0'304'15,"0"0"-50"-15,0 0-61 16,0 0-60-16,0 0-79 0,0 0-30 16,0 0 36-16,-28 44 14 15,21-27-8-15,4 1-32 16,2 0-15-16,1 1-10 16,0-3-1-16,1-5-7 15,5-2-1-15,0-6 0 16,-1-3-1-16,-1 0-5 15,2-5 6-15,-1-12 10 16,0-5-1-16,-4 0-9 16,-1-1-1-16,0 4-13 15,-2 3-3-15,-10 8-18 16,-2 8-104-16,1 0-116 16,6 0-261-16</inkml:trace>
  <inkml:trace contextRef="#ctx0" brushRef="#br0" timeOffset="23298.4987">23000 6759 1532 0,'0'0'329'0,"0"0"6"0,0 0-116 16,0 0-91 0,0 0-88-16,0 0-40 0,0 0 0 15,-12 73 0-15,17-25 30 16,1 10-4-16,2 15 18 15,0-5-15-15,1-1-14 16,0 0-13-16,2-17 4 16,-1-2-6-16,-1-14 0 15,1-10-1-15,-2-15-22 16,0-9-24-16,-2-3 20 0,-1-22 21 16,1-12-13-1,-4-11 1-15,-2-4-5 16,-9-1 11-16,-12 2-4 0,-4 9 15 15,-2 9 1-15,3 10 1 16,6 11-1-16,2 5 6 16,7 7-6-16,3 0-1 15,2 0-29-15,4 12-13 16,0 2-13-16,5 1-8 16,11-3 2-16,7-7-18 15,4-5 14-15,6 0-1 16,-1-8 6-16,-3-9 1 15,-4-2 9-15,-8-1 21 16,-6 1 22-16,-5 0 8 16,-3 4 64-16,-3 3 55 0,0 5 3 15,0 2-11-15,0 5-16 16,0 0-15-16,0 0-37 16,-3 5-27-16,0 12-15 15,-1 5 1-15,2 4-2 16,2 1 0-16,0-2-1 15,0-2 0-15,2-3-8 16,7-8-64-16,0-5-23 16,1-7-3-16,-1 0-30 15,-1-11 79-15,1-9 24 16,-2-2 9-16,-5-3 17 16,-1 4 9-16,-1 1 53 15,0 3 24-15,0 4-5 0,0 5-13 16,0 3-1-16,0 2-4 15,0 3-37-15,0 0-25 16,0 0-1-16,0 0-19 16,5 10 7-16,1 5 12 15,4 2 0-15,2 2 1 16,0 3 0-16,0-5 1 16,-2 0-1-16,-1-5-1 15,0-5 1-15,-4-3-1 16,-3-4 6-16,-2 0 6 15,2 0 4-15,-2-11-7 16,0 2-9-16,0-2 0 16,0 5 0-16,0 0 1 0,0 6-1 15,0 0-2-15,0 0-17 16,0 8 0-16,0 4 13 16,3 2 5-16,-1 1-42 15,-1-4-61-15,-1-3-103 16,0-6-295-16</inkml:trace>
  <inkml:trace contextRef="#ctx0" brushRef="#br0" timeOffset="23658.1838">23163 6590 1450 0,'0'0'281'0,"0"0"-43"0,0 0-194 15,0 0-44-15,0 0 0 16,0 0 1-16,7 77 12 16,-1-53-6-16,-1-2-5 15,-2-6-1-15,0-5 1 16,-1-5-1-16,-1-5 9 16,-1-1 14-16,0-2 19 15,0-15 25-15,0-6-15 16,0-5-2-16,0 0 12 15,0 3 27-15,0 5 24 16,0 8-38-16,4 10-29 16,2 2-24-16,5 2-21 15,7 17 7-15,3 6 1 16,6 7-2-16,-1 4-7 16,0 2-1-16,-4 20-30 0,-8-9-240 15,-10-10-474-15</inkml:trace>
  <inkml:trace contextRef="#ctx0" brushRef="#br0" timeOffset="25321.1891">18653 9294 1179 0,'0'0'172'0,"0"0"-63"16,0 0-45-16,0 0-42 16,0 0 87-16,0 0 82 15,104 40-22-15,-20-27-40 16,27-4-41-16,16-1-21 16,5-7-12-16,-2-1-11 15,-7-7 1-15,5-15-10 0,1-7-5 16,0-7-6-16,4-3-9 15,-3-3-5-15,-2 4 5 16,-4 1-15-16,-9 2-5 16,-18 8 5-16,-24 2 0 15,-22 5 0-15,-10 1 7 16,1-4-7-16,4-4 6 16,1-4 0-16,-9-3-5 15,-4-1 11-15,-2-2-12 16,-4 0 11-16,-1-4-10 15,-1 2 0-15,-1 1 1 0,-1 0 6 16,-4 3-8 0,-1 1 1-16,-3 0 5 0,-4 0-5 15,-3 1-1-15,-2-4 1 16,-4 1 1-16,-3-1 4 16,0 4 0-16,-1 2-5 15,-14 1 7-15,-3 3-7 16,-3 1 5-16,-9 0-5 15,-4 2-1-15,-8-1 11 16,0 2 1-16,0-3-4 16,-4 0 0-16,1 0 8 15,-1 1-15-15,-2 0 9 16,-4 4-8-16,-6 2-1 16,-19 5-1-16,-19 4 0 0,-23 5 1 15,-8 4-1-15,6 1 1 16,7 0-1-16,14 8 0 15,1 0 1-15,6 1-1 16,16-1-1-16,16-2 0 16,13 1 1-16,-12 1-1 15,-25 8 1-15,-22 6 0 16,-11 6 1-16,11-2 0 16,10 3-1-16,9 0 1 15,-3 2 0-15,0-1 0 16,1 4-1-16,14-5-1 15,15-5 1-15,13-2-1 16,2 0 0-16,-6 4 1 0,-9 7 0 16,-8 4 0-1,7-1 0-15,5 3 2 0,7-3-2 16,8 1 0-16,9 2 1 16,6 2 1-16,7 2-1 15,6 4-1-15,3 5 0 16,3-1 0-16,1 3-1 15,0 1 1-15,2 1 0 16,0-1 1-16,4-2 0 16,1-1 12-16,0-5-1 15,14-3-10-15,9-7 5 16,10-1 6-16,8-7 8 16,25-2 11-16,24-6 1 15,18-8-5-15,9-8-3 16,-6-5 4-16,-11-2-10 0,-26-10 5 15,-12 3-9-15,-13-4 3 16,-3 0-9-16,5-5 1 16,5-4-2-16,2-1-7 15,-9 1 8-15,-11 0-8 16,-10 6 0-16,-11 4-1 16,-7 4 10-16,-7 6-9 15,-3 2-1-15,0 0-8 16,0 0-62-16,0 0-57 15,0 19-106-15,0 0-88 16,0-2-316-16</inkml:trace>
  <inkml:trace contextRef="#ctx0" brushRef="#br0" timeOffset="25850.5457">19211 9794 1523 0,'0'0'216'0,"0"0"-30"16,0 0-68-16,0 0-58 15,0 0-32-15,0 0-16 16,0 0 0-16,90-34-12 16,-57 23-20-16,-3 2-157 15,-8 5-76-15,-12 3-121 0,-10 1-24 16,0 3 111-16,-14 9 287 16,-10 4 85-16,-3 1 138 15,1-1 14-15,6 0-42 16,4-6-16-16,7 0-71 15,7-7-35-15,2-3-73 16,7 0-16-16,46-19-24 16,-5-4-14-16,1-4-274 0</inkml:trace>
  <inkml:trace contextRef="#ctx0" brushRef="#br0" timeOffset="26075.2831">19509 9583 371 0,'0'0'1087'0,"0"0"-949"0,0 0-103 16,0 0 28-16,0 0 46 15,98 12-49-15,-62 0-4 16,-6 2-17-16,-9 4-12 16,-8 2-21-16,-12 3 8 15,-1 4 76-15,-14 0-40 16,-13 3-30-16,-4-2-20 15,-11-1-39-15,7-7-120 16,10-10-231-16</inkml:trace>
  <inkml:trace contextRef="#ctx0" brushRef="#br0" timeOffset="26696.4929">20129 9347 1382 0,'0'0'232'0,"0"0"82"15,0 0-120-15,-80 28-53 16,54-1-31-16,1 7-2 16,5 4-19-16,4 2-32 15,7-4-11-15,9-3-28 16,0-6-16-16,8-3-2 0,14-7 0 15,4-11-10 1,4-6-1-16,3 0-1 0,-1-17-21 16,-4-9-25-16,-7-7-4 15,-5-4 23-15,-6-4 8 16,-4 3 19-16,-6 4 12 16,0 9 13-16,0 7 45 15,0 8 27-15,-2 5-5 16,1 5-20-16,-2 0-35 15,2 9-15-15,1 12-10 16,0 7 0-16,0 6-5 16,11-1 4-16,8-2 1 15,8-6-14-15,6-6 14 16,4-8-9-16,3-8-14 16,-5-3-23-16,-5-11-22 0,-5-15-7 15,-12-9 31 1,-8-11 29-16,-5-5 15 0,-3-6 1 15,-14 3 1-15,-2 4 11 16,0 11 62-16,4 12 39 16,7 12-14-16,3 11-10 15,3 4-37-15,2 4-53 16,0 21-3-16,13 9-3 16,5 7 6-16,8 7-1 15,0-3 1-15,3 0-1 16,-2-3 0-16,-5-9-63 15,-12-8-118-15,-4-8-120 16,-6-13-389-16</inkml:trace>
  <inkml:trace contextRef="#ctx0" brushRef="#br0" timeOffset="26834.0534">20284 9428 970 0,'0'0'619'0,"0"0"-551"15,94-48-43-15,-2 7-25 16,-8 9-119-16,-8 0-753 0</inkml:trace>
  <inkml:trace contextRef="#ctx0" brushRef="#br0" timeOffset="28400.1028">21002 9029 1685 0,'0'0'319'0,"0"0"23"16,0 0-174-16,0 0-71 0,0 0-62 16,0 0-33-16,0 0 32 15,-2 100 2-15,14-61-15 16,0-1-14-16,0-4-5 15,3-8 4-15,-1-4-6 16,0-11-6-16,-2-8-58 16,3-3-9-16,-1-12 13 15,-1-14 8-15,2-1 10 16,-2-4 14-16,-4 1 19 16,-4 3 9-16,-2 7 6 15,-3 5 52-15,0 7 34 0,0 6 2 16,0 2-39-1,0 3-35-15,0 18-19 0,4 5-1 16,6 9 1-16,6 1 1 16,6-1-1-16,5-5 0 15,2-10 0-15,1-11-1 16,0-9-2-16,-6-2 2 16,0-25 0-16,-6-9 0 15,-8-11-12-15,-6-6 6 16,-4-4 6-16,-8-1-2 15,-14 2 1-15,-4 5-1 16,2 13 2-16,2 13 1 0,10 11 10 16,5 11-7-16,7 3-4 15,0 11-45-15,9 12 29 16,13 8 3-16,8 1-19 16,7-3-30-16,3-4-35 15,1-9-14-15,-1-11 19 16,-9-5-29-16,-8-9-18 15,-9-13 42-15,-9-7 50 16,-5-7 32-16,-5-6 15 16,-13-2 61-16,-1 1 38 15,3 7 18-15,1 8 26 16,4 12 11-16,5 10 1 16,3 6-97-16,3 16-53 15,0 18-4-15,2 11 12 16,12 7-3-16,5 6-4 0,6-3 0 15,3-4-4-15,4-7-1 16,-3-11-1-16,3-10-1 16,-5-13-23-16,-5-10-11 15,-1-6 13-15,-3-15 22 16,-3-7 0-16,-2-3 1 16,-2 2 7-16,-2 3-8 15,-2 6 12-15,-3 8 12 16,0 3 20-16,0 7-14 15,-1 2-22-15,5 0-8 16,3 2-1-16,6 7 0 16,5 2 1-16,3-2 0 15,5-3 1-15,5-6-1 16,0 0-28-16,3-9-45 16,-4-12-97-16,-6-5 4 0,-7-5 11 15,-12-3 57-15,-7 1 98 16,-2 2 3-16,-6 6 104 15,-9 5 36-15,0 6-15 16,3 6-26-16,-2 5-17 16,3 3-10-16,-3 7-53 15,-1 14-15-15,0 8-5 16,2 7 4-16,4 2 3 16,6-1-3-16,3-4-5 15,0-5-1-15,14-11-8 16,5-11-10-16,3-6-38 15,1-3 14-15,0-17 14 16,-3-9-15-16,-2-2 23 16,-6-3 10-16,-6 3 9 15,-3 3 1-15,-3 5 49 0,0 6 22 16,0 7-4-16,0 5 10 16,0 3-22-16,0 2-36 15,0 0-19-15,1 12-13 16,9 5 13-16,10 2 0 15,7-3 0-15,4-3 0 16,8-6 0-16,2-7 0 16,-2-2-1-16,-3-20-17 15,-8-4-34-15,-10-11 4 16,-12-8 32-16,-6-15 15 0,-28-22 1 16,-2 6-1-16,0 6 2 15,4 16 16-15,13 25 68 16,2 8-19-16,2 9-2 15,6 12-40-15,3 18-24 16,0 21-6-16,19 12 6 16,11 6 0-16,7 3 9 15,5-2-8-15,-4-4-1 16,0-7-30-16,-14-6-88 16,-15-12-134-16,-9-14-299 15,0-12-1120-15</inkml:trace>
  <inkml:trace contextRef="#ctx0" brushRef="#br0" timeOffset="28547.4942">22116 8690 1916 0,'0'0'294'0,"0"0"-110"16,0 0-116-16,121-50-22 15,-21 23-46-15,-9 4-60 16,-12 7-306-16</inkml:trace>
  <inkml:trace contextRef="#ctx0" brushRef="#br0" timeOffset="29107.2127">18896 10294 1401 0,'0'0'290'15,"0"0"65"-15,0 0-122 16,0 0-104-16,0 0-80 15,0 0-3-15,0 0 21 16,109 78-2-16,-60-28-17 16,0 1-15-16,-7-5-18 15,-3-9-8-15,-9-8-6 0,-11-15 1 16,-7-14-1 0,-4-17 23-16,-5-39 45 0,-3-26-54 15,0-14-8 1,-6 16-7-16,-4 25 0 0,4 27-40 15,6 14-20-15,0 5-34 16,11 7-116-16,19 2-63 16,38 9-28-16,-7 10-99 15,-3-1-939-15</inkml:trace>
  <inkml:trace contextRef="#ctx0" brushRef="#br0" timeOffset="30037.4803">19631 10207 1493 0,'0'0'296'0,"0"0"56"16,0 0-151-16,0 0-17 0,0 0-47 16,-94-2-67-16,72 29-39 15,-1 11-3-15,-2 3 5 16,7 6-3-16,6-2-6 16,9-8-15-16,3-5-9 15,3-11-8-15,14-11 2 16,3-10-25-16,3-5 11 15,2-20 11-15,-4-8-9 16,-3-4-17-16,-6-3-4 16,-6 5 10-16,-6 1 16 15,0 10 12-15,0 3 1 16,-3 5 1-16,0 5 16 16,-3 4 15-16,3 4 4 15,1 3-11-15,2 0-25 16,0 12-2-16,0 10 2 0,5 4 0 15,10 3-1-15,0-2-5 16,7-2 6-16,3-9-1 16,1-5-45-16,1-11-55 15,-2-3-69-15,-3-22-6 16,-9-9-31-16,-5-10 4 16,-8-8 52-16,-8-16 99 15,-11 4 52-15,-5 0 0 16,-1 7 141-16,6 19 102 15,4 5-51-15,4 16-31 16,6 12 4-16,3 5-86 16,2 10-64-16,0 16-1 0,6 13 21 15,6 7 3-15,3 2-13 16,6 2-4-16,1-5-12 16,5-4-8-16,0-7 5 15,-2-10-6-15,2-10-1 16,-3-13-30-16,0-1-6 15,-5-22 8-15,-2-8-6 16,-3-6 11-16,-5 2 9 16,-4 1 13-16,-5 3 2 15,0 4 0-15,0 9 0 16,0 2 19-16,0 10 23 16,0 5 3-16,0 0-30 15,0 11-15-15,0 12-1 0,0 5 1 16,10 5 0-1,5 3 0-15,3-4 0 0,5-2 0 16,0-7-1-16,3-9-5 16,-3-10-2-16,-3-4-5 15,-2-11-5-15,-6-16 18 16,-2-10-1-16,-5-5-1 16,-5-5 2-16,0-1 0 15,0 7 0-15,-5 7 17 16,1 11 37-16,-2 8 4 15,6 10 6-15,-2 5-19 16,2 0-42-16,0 15-3 16,2 11 0-16,13 6 8 0,-2 6-1 15,3 3 5 1,0-2-11-16,1-1-1 0,0-6-1 16,-2-5-56-16,7-15-90 15,-6-9-167-15,-2-3-366 0</inkml:trace>
  <inkml:trace contextRef="#ctx0" brushRef="#br0" timeOffset="30449.4681">20526 10009 1610 0,'0'0'327'15,"0"0"-249"-15,0 0-64 16,0 0-13-16,0 0 30 0,0 0 15 15,0 0-27-15,84 41-3 16,-67-65-16-16,-8-3-7 16,-6-7-12-16,-3-4-15 15,0-1 26-15,-4 3 8 16,-7 8 13-16,1 10 108 16,-5 8 32-16,0 10 35 15,-4 1-69-15,-6 20-79 16,2 12-3-16,-1 8 9 15,5 6 11-15,8-1 9 16,11 0-12-16,3-8-17 16,25-6-2-16,11-6 0 15,13-10 12-15,8-10 7 16,3-6 4-16,-1-14-8 16,0-11-20-16,-10-6-13 0,-6 0-9 15,-14 2-8-15,-9 2 0 16,-14 7-27-16,-9 6-21 15,-22 14-54-15,-11 0-122 16,-7 0-415-16</inkml:trace>
  <inkml:trace contextRef="#ctx0" brushRef="#br0" timeOffset="31714.5582">21672 9643 689 0,'0'0'864'0,"0"0"-569"15,0 0 26-15,0 0-161 16,0 0-77-16,0 0-53 15,0 0-20-15,-20 56 26 16,20-20-5-16,6-2-13 16,3-3-11-16,1-4-6 0,-2-7-1 15,-1-8 1-15,-4-5-1 16,-1-7 0-16,-2 0 1 16,0-10 28-16,0-14-21 15,-8-11-8-15,-4-10-2 16,-2-8-3-16,0 0 5 15,0 2 1-15,6 10 1 16,3 13-2-16,4 13 6 16,1 13-6-16,4 2-24 15,14 14 11-15,9 9 12 16,4 2 2-16,2 2 0 16,-2-1 0-16,-5-6 1 15,-5-3 0-15,-8-7-2 16,-4-5 0-16,-7-5 12 0,0-3 35 15,0-19 17-15,1-10-44 16,2-11-11-16,5-8-9 16,2-5 2-16,1 5 4 15,4 8-5-15,-4 15 13 16,3 15-5-16,0 13-9 16,1 5-1-16,6 23 0 15,-2 7 1-15,6 8 2 16,-1 1-1-16,0-1-1 15,-1-5-34-15,0-8-114 16,7-13-101-16,-3-10-312 0,-8-7-434 16</inkml:trace>
  <inkml:trace contextRef="#ctx0" brushRef="#br0" timeOffset="32052.044">22258 9302 909 0,'0'0'516'0,"0"0"-337"16,0 0 133-16,0 0-109 15,0 0-78-15,0 0-89 16,0 0-23-16,-41 37-4 16,37 4 7-16,1 4 2 15,3-1-9-15,0-5-8 16,3-8 6-16,9-9-6 16,0-12-2-16,1-8 1 15,2-2 0-15,-3-19 6 16,-1-12-3-16,-2-8-3 0,-3-6 0 15,-5-4 1-15,-1 6 0 16,0 9 11-16,0 11 37 16,0 11 18-16,0 9 4 15,0 3-53-15,6 6-18 16,4 15-7-16,2 7 7 16,4 5 2-16,1 3-2 15,4-2-30-15,9 2-117 16,-3-10-86-16,-5-12-389 0</inkml:trace>
  <inkml:trace contextRef="#ctx0" brushRef="#br0" timeOffset="32464.952">22491 9228 1302 0,'0'0'204'0,"0"0"79"0,0 0-116 15,0 0-116-15,0 0-14 16,0 0-8-16,0 0-10 15,57 21-1-15,-46 5-3 16,-7 4 1-16,-2 1 1 16,-2 0-3-16,0-4-10 15,0-7-4-15,0-8-22 16,0-10-13-16,0-2 24 16,0-17 11-16,0-16-105 15,3-9 42-15,0-6 41 0,0-3 9 16,-2 3 13-16,-1 4 19 15,0 9 67-15,0 10 34 16,-3 8 6-16,0 7-9 16,0 10-9-16,2 0-50 15,-1 11-46-15,2 13-12 16,0 11 15-16,2 2-6 16,8 4 3-16,4-3 7 15,4-3 0-15,3-4-7 16,0-11-3-16,1-6-8 15,0-7 0-15,-1-7-1 16,6-8-74-16,-9-9-133 16,0-4-305-16</inkml:trace>
  <inkml:trace contextRef="#ctx0" brushRef="#br0" timeOffset="32615.3467">22822 9157 1790 0,'0'0'227'0,"0"0"-117"16,0 0-110-16,0 0-41 15,0 0-255-15,0 0-646 0</inkml:trace>
  <inkml:trace contextRef="#ctx0" brushRef="#br0" timeOffset="33095.3286">21217 10304 1711 0,'0'0'215'0,"0"0"55"16,0 0-50-16,0 0-38 15,0 0-106-15,0 0-54 16,0 0-12-16,-34 97 25 16,34-38-10-16,0 6 2 0,5 0-9 15,6-16-6-15,2 4-11 16,2-13 0-16,0-8 0 15,0-14-1-15,-5-14-29 16,1-4-20-16,2-24 37 16,-1-15 12-16,4-10 0 15,1-2 1-15,1 3-1 16,-3 8 1-16,0 13-1 16,0 12-1-16,-2 9-1 15,2 6-4-15,2 0 5 16,6 16 1-16,1 3 1 15,5 1 6-15,2 1-7 16,3-2-18-16,15-12-118 0,-7-6-140 16,-9-1-441-16</inkml:trace>
  <inkml:trace contextRef="#ctx0" brushRef="#br0" timeOffset="33604.714">21715 10291 1605 0,'0'0'282'15,"0"0"-55"-15,0 0-53 16,0 0-101-16,0 0-52 16,0 0-11-16,-38 95 6 15,34-53-4-15,4-3-11 16,0-4 7-16,4-8-8 16,8-10-8-16,5-12-55 0,-1-5-38 15,0-17 43-15,0-15 30 16,-6-10-17-16,-3-1 15 15,-7 0 4-15,0 5 26 16,0 10 8-16,-7 8 69 16,1 9 9-16,2 6 16 15,2 5-16-15,2 0-63 16,0 16-23-16,0 6 1 16,8 4 0-16,6-1 0 15,3 0 0-15,2-5-1 16,0-4 0-16,-3-8-13 15,-3-8-42-15,-3 0 12 16,-4-12 32-16,0-13 11 16,-1-7 1-16,1-1 6 15,-1-1-6-15,3 8 15 0,3 4 17 16,3 8-13-16,2 4-9 16,3 10-5-16,2 0 0 15,-3 0-6-15,1 9 6 16,-5 6-5-16,-3 4 9 15,-8 6-4-15,-3-1 0 16,0 5-6-16,-14-3-15 16,-11-4-81-16,3-8-98 15,1-8-519-15</inkml:trace>
  <inkml:trace contextRef="#ctx0" brushRef="#br0" timeOffset="33994.857">22502 9872 1415 0,'0'0'195'0,"0"0"57"15,0 0-35-15,0 0-123 16,0 0-63-16,0 0 2 15,-56 72 18-15,46-34 6 0,6 4-13 16,4-1-26 0,0-5-10-16,6-5-8 0,11-9 0 15,2-10-20-15,1-10-35 16,-1-2 28-16,-3-19 26 16,-2-12-5-16,-5-6 4 15,-8-7-10-15,-1-3 6 16,-6 2-7-16,-12 2-9 15,-4 7-6-15,1 12-3 16,3 12 19-16,5 12-29 16,4 0-110-16,6 17-69 15,4 14-1-15,13-3-143 16,3-6-317-16</inkml:trace>
  <inkml:trace contextRef="#ctx0" brushRef="#br0" timeOffset="34241.5028">22714 9810 565 0,'0'0'997'15,"0"0"-771"-15,0 0 75 16,0 0-140-16,0 0-93 16,0 0-44-16,0 0 31 15,-38 84 13-15,31-44-1 16,6-1-15-16,1 2-27 15,0-7-16-15,10-5-9 16,8-5-7-16,5-12-109 0,5-10-59 16,14-19-113-1,-6-16-107-15,-5-4-770 0</inkml:trace>
  <inkml:trace contextRef="#ctx0" brushRef="#br0" timeOffset="34441.0805">22890 9755 922 0,'0'0'646'0,"0"0"-376"16,0 0-6-16,0 0-122 16,0 0-86-16,0 0-34 15,0 0 33-15,-34 69-3 16,34-38-9-16,2-1-9 16,9-3-18-16,3-3-7 0,2-4-9 15,4-6-12 1,0-6-109-16,11-8-61 0,-3-11-215 15,-9-9-428-15</inkml:trace>
  <inkml:trace contextRef="#ctx0" brushRef="#br0" timeOffset="35445.3565">22926 9690 1408 0,'0'0'274'16,"0"0"-101"-16,0 0-104 15,0 0-37-15,0 0 78 16,0 0-19-16,12 99-42 16,-1-66-10-16,0 0-11 15,-1-3-14-15,2-7-12 16,-4-4-1-16,4-7-1 0,-4-12-59 16,5 0-68-16,-1-17 58 15,0-8-79-15,-3-6-45 16,-3-3 29-16,-5 3 103 15,-1 4 61-15,0 6 122 16,0 8 77-16,-3 4-5 16,-1 7-21-16,1 2-56 15,1 2-80-15,1 13-28 16,1 6-7-16,0 3-2 16,1 3 1-16,10-3-1 15,5-5 0-15,-1-4 0 16,3-8 0-16,1-7 0 0,1 0-13 15,0-15 7 1,-1-11-28-16,-5-6-42 0,-6-6-19 16,-8 1-11-16,0 3 42 15,-3 4 45-15,-11 10 19 16,-1 4 11-16,3 5 30 16,2 8-4-16,6 0 1 15,1 2-15-15,3 1-23 16,0 0 0-16,0 0-22 15,0 4 13-15,7 7 8 16,3 3 0-16,-1 3 1 16,2 5 0-16,-2 0 13 0,0 2 6 15,0-2-1 1,-2-3-5-16,2-6-5 0,-1-7-8 16,-1-6 1-16,5 0 18 15,0-11 34-15,2-9-30 16,0-7-11-16,-3 0-12 15,-3 1-29-15,-8 5 9 16,0 3-3-16,0 6 22 16,-10 4 0-16,1 2 0 15,2 1 0-15,2 2 1 16,1 1 0-16,3 2 0 16,1 0 0-16,0 0-7 15,0 0-9-15,0 0-3 16,0 9 19-16,3 4 26 15,2 6 9-15,0 0 8 0,1 5-22 16,0-3-5-16,0-2-16 16,4-3 8-16,-1-6-7 15,0-5 0-15,3-5-1 16,-2 0-23-16,0-13 12 16,1-8-11-16,-2-3 1 15,-4-5-4-15,-4-1-4 16,-1-1 2-16,0 2 7 15,0 3 12-15,-9 6 8 16,2 5 34-16,-3 7 23 16,4 3 10-16,1 5 8 15,-1 0-22-15,3 9-36 16,-2 10-17-16,3 5-1 0,2-1 1 16,0 0-6-1,2 2 5-15,10-6-1 0,4-2-14 16,4-5-80-16,15-12-89 15,-7 0-183-15,-1-12-484 0</inkml:trace>
  <inkml:trace contextRef="#ctx0" brushRef="#br0">23518 9492 1352 0,'0'0'238'0,"0"0"87"0,0 0-155 0,0 0-96 0,0 0-49 0,-46 41 16 0,39-20-8 0,5 3-15 16</inkml:trace>
  <inkml:trace contextRef="#ctx0" brushRef="#br0" timeOffset="53010.1584">1735 15687 1255 0,'0'0'191'0,"0"0"-185"16,0 0 20-16,0 0-20 16,0 0 108-16,112-3 18 15,-63 3 0-15,9 6-9 16,6 4-31-16,8 2-29 16,1 1-13-16,16 3 5 15,9 1-19-15,16 3 5 16,-12-3-17-16,-22-5 16 15,-22-6-9-15,-13-3-12 16,9 0 5-16,4-3 1 16,8 0 14-16,-5-8 1 0,0-6-12 15,-3-6 0-15,2-2-4 16,-2-1-9-16,2-1 3 16,-4 0-2-16,-4 2-7 15,1 0-1-15,-8-2 1 16,-4 3-3-16,-3-1-5 15,-4-1 8-15,2-4-7 16,-1-1 11-16,3-3-5 16,-2-1-1-16,-2-2 1 15,0-2 0-15,-2 1 4 0,-7-1 0 16,2 0 0-16,-5 1-3 16,0-1-1-16,-2 5-7 15,1-1 11-15,-5 1-1 16,2 0 5-16,-6-3-4 15,1-4-3-15,-5-4-2 16,-5-3 5-16,-3-3-10 16,0 0-1-16,-11-2 0 15,-11 0 8-15,-8 0-7 16,-7 0-1-16,-6 3 5 16,-7 2-6-16,-8 5 1 15,-6 2-1-15,-6 4 0 0,-17 1-7 16,-21 1 7-1,-19 4 0-15,-4 7 1 0,7 10-2 16,16 8 2-16,3 3-1 16,0 5 1-1,-8 12 0-15,0 5-1 0,2 4-9 16,1 6 9-16,-1 2 0 16,5 2-5-16,17-4 5 15,19-2 8-15,19-7-8 16,9 3-1-16,-4 6 1 15,-2 9-7-15,-2 5 1 16,6 7 0-16,3 15 4 16,9-2-5-16,4 3 7 0,8 13-7 15,7 3 0 1,4 18 7-16,6 0-1 0,3-19 2 16,0-21-1-16,10-21 1 15,5-1-1-15,5 5-1 16,11 5-5-16,9 6 0 15,5-6 6-15,7-6 2 16,5-5 4-16,7-11 5 16,4-6 1-16,15-11-4 15,-8-8 1-15,0-4 6 16,0-11 4-16,-14-11-10 16,5-8 11-16,-8-1-2 15,-6 0 0-15,-13 3-9 16,-9 6-8-16,-9 6 9 15,-9 6-9-15,-9 4 15 16,-1 3-15-16,-2 3 7 16,0 0-8-16,0 0-1 0,0 0-42 15,0 0-43-15,-2 0-50 16,-4 0-170-16,-6 2-379 0</inkml:trace>
  <inkml:trace contextRef="#ctx0" brushRef="#br0" timeOffset="55036.9351">17592 15648 1350 0,'0'0'228'16,"0"0"-135"-16,0 0 36 16,0 0-12-16,0 0-41 15,0 0-40-15,9 0-14 0,15 0 24 16,13 0 26 0,14 6-7-16,24 2-22 0,35 3-7 15,46 2 2-15,31-1 20 16,17 2 44-16,6-2-23 15,-8 0-31 1,-2-2-18-16,-5-2-2 0,-15-1-4 16,-18-2-8-16,-26-1 2 15,-35-1-10-15,-34-3-2 16,-30 2-5-16,-17-2-1 16,-13 0-25-16,-37 0-127 15,-14 0-93-15,-23-10-604 0</inkml:trace>
  <inkml:trace contextRef="#ctx0" brushRef="#br0" timeOffset="59435.2824">3820 16658 643 0,'0'0'148'0,"0"0"-80"16,0 0-40-16,0 0-5 15,0 0 53-15,0 0 21 16,0 0 19-16,18 0-18 16,-7 0 10-16,5 0-17 15,2 0 2-15,4-2-26 16,5 2 21-16,3-3-34 16,3-1-15-16,1 3-1 15,-1-1-16-15,1 2-10 16,0 0-2-16,-1 0 1 15,-2 0 6-15,1 0 4 16,1 0 5-16,-5 0-2 16,5 0-10-16,-3 0-2 15,-2 0-5-15,0 0-1 0,-2 0-5 16,1 0 5 0,0 0-4-16,1 0-1 0,-1 0 8 15,-2 0-9-15,2 0 1 16,-2 0 0-16,1 0-1 15,-2 0 1-15,4 0 0 16,-3 0 0-16,-3 0 0 16,-3 0 0-16,-3 0 0 15,-3 0 0-15,-1 0-1 16,-1 0 1-16,1 0-1 16,1 0 0-16,4 0 1 0,-1 0 0 15,2 0 1 1,6 0-1-16,1 0 0 0,6 0 27 15,5-2-11-15,3-1-15 16,1 2-1-16,2-1 1 16,1 2-1-16,-3 0 5 15,-2 0-6-15,-5 0 0 16,-3 0 0-16,-2 0 0 16,-1 0 1-16,-2 0-1 15,0 0 0-15,3 0 0 16,0-2 5-16,4-3-3 15,4 1-1-15,1-3 9 16,6 2-1-16,1-3-8 0,2 2 0 16,-3 0 1-16,-3 2-2 15,0 1 0-15,-8 1 1 16,1 0 0-16,-7 2-1 16,-1-1 0-16,-3 1 0 15,-3-2 0-15,-2 2 1 16,-2-2 0-16,-5 1 0 15,-1-1-1-15,-3 0 2 16,1 1-2-16,-2 1 1 16,-2-2-1-16,-1 2 0 15,-2 0 1-15,3 0-1 16,-3 0 1-16,0 0 7 16,0 0-7-16,0 0 5 15,0 0-4-15,0 0 8 0,0 0-3 16,0 0-1-16,0 0 0 15,0 0-4-15,0 0 4 16,0 0-5-16,0 0 6 16,0 0-6-16,0 0 0 15,0 0 1-15,0 0-2 16,0 0 1-16,0 0 0 16,0 0 0-16,0 0 0 15,0 0-1-15,0 0 2 16,0 0-1-16,0 0-1 15,0 0 1-15,0 0-1 16,0 0 2-16,0 0-1 16,0 0 1-16,0 0 4 0,0 0-6 15,0 0 1 1,0 0 0-16,0 0-1 0,0 0 1 16,0 0 0-16,0 0 0 15,0 0 0-15,0 0-1 16,0 0 1-16,0 0 2 15,0 0-2-15,0 0 5 16,0 0-4-16,0 0-1 16,0 0 0-16,0 0 1 15,0 0-1-15,0 0 0 16,0 0 0-16,0 0-1 16,0 0 1-16,0 0 0 0,0 0-1 15,0 0 1-15,0 0 0 16,0 0 0-16,0 0 0 15,0 0 0-15,0 0 0 16,0 0 1-16,0 0-2 16,0 0 0-16,0 0 0 15,0 0-1-15,0 0 0 16,0 0 1-16,0 0 0 16,0 0 0-16,0 0 0 15,0 0 0-15,0 0 1 16,0 0 0-16,0 0 0 15,1 0-1-15,2 0 0 16,4 0 0-16,2 0 1 16,-2 0 9-16,9 0-8 15,-6 0 4-15,1 0-5 0,-1 0 0 16,2 0-1-16,-3 0 1 16,4 0 0-16,1-1-1 15,2 1 1-15,6-4-1 16,1 3 2-16,4-2 4 15,4 2-6-15,1-3 1 16,-4 3-1-16,3-1 1 16,-2 2-1-16,-3-2 1 15,-2 1-1-15,0-1 1 16,-1 0-1-16,2-1 1 16,3-1 0-16,4 1 0 15,0-2 0-15,4 1 5 16,3 0-6-16,1 3 0 0,1-2 0 15,0 3 0-15,-3 0 0 16,-1 0 2-16,-4 0-2 16,1 0 0-16,-3 5-2 15,-1 0 2-15,-1-1 0 16,0-1 0-16,-1 2 0 16,1 0 0-16,4-1 2 15,-2-1-2-15,2 4 0 16,4-6 0-16,-1 3 0 15,3 0 1-15,4-3-1 16,0 2 0-16,2 1 1 16,4-3-1-16,-1 1 0 15,1-2 0-15,0 2 1 16,2-1 0-16,-3 2 0 16,-1 0-1-16,0 0 0 0,0-1 0 15,1 1 0 1,3-1 0-16,0-1 0 0,4-1 0 15,-1 2 0-15,1 1 0 16,-2-1 0-16,-2 2-1 16,-3-4 1-16,-4 3 0 15,-3 0 0-15,-4 0 0 16,-2 0 0-16,-1-1 0 16,0 1 0-16,-1-3-1 15,-2 2 2-15,0-2-1 16,-1 1 0-16,-3-1 0 15,-3 0 1-15,-6 0 0 0,-7 0 1 16,-5 0-1 0,-6 0 14-16,0 0 24 0,0 0-13 15,0 0-6 1,0 0-8-16,0 0 1 0,0 0-1 16,0 0-6-16,0 0-5 15,0 0-1-15,0 0 0 16,-6 9-41-16,-8-1-116 15,-7 1-341-15</inkml:trace>
  <inkml:trace contextRef="#ctx0" brushRef="#br0" timeOffset="61013.8375">10867 16583 198 0,'0'0'788'0,"0"0"-629"0,0 0 12 16,0 0 3-1,0 0-60-15,0 0-47 0,-9 0-16 16,10 0-25-16,13 0 33 16,8-2 18-16,6 2 20 15,5-2-39-15,7-1-20 16,2 0-2-16,4 1-8 15,2 1 3-15,3-3-2 16,-2 2-10-16,2-1-2 16,-1 3-7-16,0-5 2 15,-3 3-5-15,1-1 4 16,-3-1 0-16,2-3-5 16,1 2 8-16,4-2 0 0,4-1 1 15,5 2-2-15,6 0-12 16,2 2 4-16,2 0-5 15,-1 1 1-15,2 0 0 16,-2 0-1-16,0 3 1 16,-1-2-1-16,1 0 3 15,1 1-2-15,-1-3 0 16,-1 2 5-16,-1-2-6 16,-2 0 0-16,-2-1 1 15,-1 3 5-15,-2-1 0 16,-3 0 3-16,-1 0 9 15,-2 0-9-15,-4 0-3 16,1-2 0-16,-1 3 0 0,-2-2-5 16,3 1 0-1,-1-2 14-15,4 0-9 0,0 1 0 16,2 1 0-16,0 0-5 16,0 1 0-16,3 2 5 15,2 0-4-15,-1 0-1 16,2 0 7-16,1 0-7 15,0 0 5-15,-1 5-6 16,-1 1 1-16,-1-3-1 16,1 2 0-16,-3 0 0 15,1-1 0-15,-2-1 2 16,-4 2-1-16,-3 0 8 16,-7-1-7-16,-5-1 5 15,-5-3-6-15,-8 0 8 0,-6 0-3 16,-3 0 9-1,-5 0 1-15,-4 0 7 0,1 0 11 16,1 0-6-16,-1 0-7 16,4 0-6-16,6-3-3 15,4 0-3-15,0 0-2 16,2 2-6-16,-1 1 1 16,-5 0-1-16,-7 0 0 15,-4 0-1-15,-5 0-1 16,-1 0 1-16,-2 0 0 15,0 0-1-15,1 0 0 16,3 0 1-16,-1 0 0 16,4 0 1-16,3 0-1 0,2 0 0 15,6 0 0-15,2 0 1 16,4 1 0-16,2 2 0 16,1 2 0-1,0-4 0-15,-3 4 0 0,1-2-1 16,-1 1 0-16,-3 2-1 15,1-2 0-15,-5 3-1 16,-1-4-13-16,-2 3-7 16,-3 0-6-16,3-1-12 15,-2-1-20-15,6 1-32 16,16-5-56-16,-3 0-197 16,1 0-437-16</inkml:trace>
  <inkml:trace contextRef="#ctx0" brushRef="#br0" timeOffset="62001.233">6826 17604 1307 0,'0'0'322'0,"0"0"-132"15,0 0-25-15,0 0-80 16,0 0-8-16,0 0 10 16,55-45-10-16,-15 25 19 15,8-7-17-15,9 1-36 16,-1 1 1-16,-2 1-27 15,-8 3-16-15,-7 4 5 16,-9 2-6-16,-6 5-9 16,-8 2-74-16,-8 5-54 15,-2 1-49-15,-3 1-194 16,-3 1-231-16</inkml:trace>
  <inkml:trace contextRef="#ctx0" brushRef="#br0" timeOffset="62234.9163">6950 17729 1382 0,'0'0'302'16,"0"0"-213"-16,0 0-52 15,0 0 100-15,80-45 23 16,-38 22-47-16,4-1-58 15,3-1-21-15,-5 3-16 0,-7 2-17 16,-6 6-1-16,-5 0-5 16,-3 3-95-16,-9 3-176 15,-1 0-348-15</inkml:trace>
  <inkml:trace contextRef="#ctx0" brushRef="#br0" timeOffset="77079.9237">16284 378 1205 0,'0'0'261'16,"0"0"-2"-16,0 0 9 0,0 0-126 15,0 0-75 1,-90-6-16-16,67 25-8 0,3 3 6 16,2 1-4-16,8 1-5 15,6-3-17-15,4-1-9 16,2-1-7-16,16-2-1 15,9 0-5-15,7-3 7 16,5 0 1-16,6 0 14 16,-5 0-12-16,-4 2-10 15,-6-2 5-15,-11 2-5 16,-8 0 1-16,-7 5 5 16,-4 1 2-16,-10 5-2 15,-16 2 4-15,-8 0-11 16,-6-1-54-16,-5-4-43 0,0-7-94 15,-13-17-151-15,11 0-26 16,8-18-795-16</inkml:trace>
  <inkml:trace contextRef="#ctx0" brushRef="#br0" timeOffset="77229.8618">16102 427 751 0,'0'0'360'16,"0"0"-157"-16,55-86-23 15,-24 48-45-15,5 1-62 16,6 5-53-16,3 5-20 0,16 3-16 16,-12 7-187-1,-6 7-366-15</inkml:trace>
  <inkml:trace contextRef="#ctx0" brushRef="#br0" timeOffset="77595.6923">16625 160 814 0,'0'0'756'15,"0"0"-597"-15,0 0 17 16,0 0-15-16,-60 78-21 16,50-44-13-16,-1 4-26 15,9 0-42-15,2-2-23 16,0-4-4-16,9-4-15 15,9-2-2-15,4-3 0 0,2-4 2 16,3-4-2-16,1-6-4 16,-3-5-2-16,1-4 0 15,1 0 4-15,-3-16-7 16,-1-7 15-16,-4-8-3 16,-3-6-6-16,-10-5 0 15,-6-5 0-15,0 1-5 16,-8-1 8-16,-11 6-3 15,-3 7-11-15,-3 14-1 16,-4 15 0-16,-31 28-70 16,6 19-114-16,-2 7-190 0</inkml:trace>
  <inkml:trace contextRef="#ctx0" brushRef="#br0" timeOffset="79825.1131">16539 1419 1202 0,'0'0'254'0,"0"0"-118"15,0 0 1-15,0 0 47 16,0 0-58-16,-11-86-74 15,11 72-29-15,11-2-23 16,7 2 0-16,2 4-1 16,3 0-6-16,1 5-2 15,-2 4 8-15,-5 1-13 16,-4 4-3-16,-5 12-10 16,-4 6-13-16,-4 3 22 15,0 6 17-15,0 0 1 16,-6-1 8-16,-3-4-7 15,-1-6 1-15,2-6 5 0,4-4 15 16,1-5 61 0,3-4 0-16,0-1-6 15,0 0-40-15,0 0-22 16,7 0-15-16,10-1 11 0,1-1 15 16,2 2-4-16,6 0-13 15,-3 0 0-15,2 5-8 16,-3 6 8-16,2 4 3 15,-9-1-6-15,-2 6 9 16,-7 1 13-16,-6 2 12 0,0 3 9 16,-1 0 24-1,-13-2-19-15,-5 1-1 0,-5-3-2 16,2-3-15-16,-3-5 3 16,2-5-1-16,0-5-11 15,1-2-4-15,3-2-15 16,1 0-8-16,4 0-44 15,1 2-87-15,7 3-176 16,0-1-892-16</inkml:trace>
  <inkml:trace contextRef="#ctx0" brushRef="#br0" timeOffset="81862.3508">17040 6 494 0,'0'0'144'0,"0"0"-14"16,0 0 51-16,0 0-12 16,0 0 0-16,0 0 24 15,-24 0-40-15,18 0 5 16,-1 0-56-16,-4 0-8 15,-1 0-49-15,-7 0-26 16,-6 0-4-16,-5 0 7 0,-6 0 9 16,-8 0-5-1,-1 0 10-15,-3 0 3 0,0 0-6 16,2 0-8-16,0 0-9 16,-3 0-8-16,4 0-1 15,-6 0-6-15,0 0 0 16,-7 13-1-16,-2 16 1 15,-5 11-1-15,-6 4-1 16,3 3 0-16,-2 4 0 16,2 2 0-16,3 2 1 15,4 2 6-15,5 1 0 16,5 3 4-16,3-1-9 16,11 4 11-16,7-1 0 0,8 13-3 15,12 16-8 1,10 20 5-16,7 6-5 0,18 2 11 15,7-6-3-15,3-9-7 16,5-5-1-16,0-8 0 16,-2-20-1-16,-5-16 1 15,-5-17 0-15,3-6-1 16,11 1 10-16,7 3-9 16,12 4 0-16,4-10 8 15,6-6 7-15,5-6 5 16,0-9-9-16,2-6 4 15,1-4 11-15,-1 0-15 16,0-12-3-16,1-7-3 0,-2-8 6 16,-2-2-1-1,-4-6 0-15,-7-3-4 0,-9-5-5 16,-10-5 19-16,-1-15 7 16,-3-27 2-16,-1-28 2 15,-3-15-6-15,-6 0-14 16,-4 11 10-16,-5 23-10 15,-5 5-4-15,0 11-7 16,-5 15 0-16,-5 15 7 16,-1 12-6-16,-6 6 8 15,0-10 2-15,0-4 8 16,0-8-11-16,0-1-3 16,-3-3-5-16,-6 2 8 15,-3-2-7-15,-2 2 4 0,-1 4-1 16,-2 1-5-16,-4 13-1 15,0 15 1-15,-5 9 5 16,1 17 7-16,-3 0-6 16,0 0 4-16,1 0-8 15,0 0 4-15,1 0-5 16,-1 0 8-16,2 0-7 16,-1 0 4-16,-3 0-6 15,-2 0 0-15,-5 0 0 16,-7 0-8-16,-2 0 7 15,-5 0-1-15,-4 0-5 16,1 0 1-16,-2 0-13 16,0 0-62-16,-22 0-79 15,13 0-91-15,4 0-620 0</inkml:trace>
  <inkml:trace contextRef="#ctx0" brushRef="#br0" timeOffset="89201.4361">16145 1018 1092 0,'0'0'210'0,"0"0"-102"0,0 0-43 16,0 0-40-16,0 0 8 15,3-6-5-15,3 4-9 16,6 1 10-16,4-2 14 16,5-2 26-16,5-1 23 15,4-5-26-15,4-3 0 16,6-4-8-16,0-1-8 15,1-4-10-15,3 0-12 16,-2-1-11-16,0 2-9 16,-2 0 8-16,-4 1-10 15,0 0 14-15,-2 0-3 16,-2 0 2-16,-3 1-6 16,0-1 0-16,-3 1-7 0,0-2 9 15,-1 2-3 1,0-2-9-16,-2 1 10 0,-2-1 2 15,-4-1 3-15,-3 2-5 16,-3 0 6-16,0 2 1 16,-5-3-5-16,0 1 2 15,-1-1 3-15,-3 0-6 16,3-2-2-16,-3-1 5 16,-1-2-8-16,-1 1-8 15,2 3 1-15,-2 0-1 16,0 1 8-16,0 1-8 15,0 1 5-15,0-2 6 16,-5 0 0-16,-2 1-3 0,0-1-3 16,0-2 4-16,-2 3-10 15,-1 3 6-15,0 2 9 16,0 8-3-16,-3 3-3 16,0 5-3-16,-4 0-5 15,2 0 8-15,-2 0-2 16,0 0 2-16,-1 0-7 15,-1 0-1-15,1 0-1 16,-4 0-1-16,-1 0-6 16,-3 0 6-16,-3 0 0 0,-2 0 0 15,-3 0 0 1,-2 0-10-16,-2 0 10 0,-3 0 0 16,2 0 0-16,-2 0 1 15,1 0-6-15,0 0 6 16,0 0 0-16,5 0 0 15,2 9-1-15,4 7 0 16,0 0 1-16,4 1 0 16,0 0 0-16,-1 5-2 15,1 2-4-15,-1 1 5 16,1 2 1-16,1 0-1 16,2 1-6-16,2 1 6 15,3 2-5-15,5-1 5 0,1 3 1 16,4 2-6-16,4 0 5 15,1 2 0-15,2 1 0 16,0-1 0-16,2-2-1 16,8 0-4-16,5-2 6 15,0-3-1-15,3 2-2 16,3-4 2-16,0-1 0 16,1-3 0-16,2-2 1 15,1-3 0-15,-1 0 0 16,2-2 0-16,-2-2 7 15,-1-3-1-15,-1 0-5 16,-3-5 0-16,-2 0 0 16,-1-3-1-16,-2-1 0 15,0-2 1-15,-1-1 7 16,1 0 7-16,3 0 9 0,0-1 0 16,4-5 3-16,-2-2-3 15,2 3-7-15,-3-2-8 16,-4 2-8-16,0-1 7 15,-2 3-1-15,-1-4 4 16,-1 3 4-16,-4 1 1 16,0 0-4-16,-4 3 4 15,1-3-10-15,0-1 9 16,-2 0-9-16,1 1 8 16,2-1-4-16,-3 0-9 0,1 1 11 15,-2 0-6 1,0 2-6-16,0 1-5 0,0 0-52 15,0 7-134-15,-10 8-196 16,-6 6-661-16</inkml:trace>
  <inkml:trace contextRef="#ctx0" brushRef="#br0" timeOffset="91810.0733">6542 12238 517 0,'0'0'160'15,"0"0"-12"-15,0 0-70 16,0 0-8-16,0 0-12 16,0 0-6-16,18 0 21 15,-3 0 16-15,6 0 11 16,4 0 8-16,5 2-8 15,9 1-16-15,4 0 11 16,8 1-6-16,7 1-36 16,2 0-8-16,4 0 8 15,0 1-18-15,3-1-3 16,2 1 8-16,-4 0 0 0,-2-1-17 16,0 2-8-1,-4 1-8-15,-1-1 11 0,2 0-9 16,0-2 3-16,1 0 1 15,0-2 0-15,2-2-1 16,1-1 4-16,-3 0 2 16,0 0 10-16,-1-3-9 15,-5-1-10-15,-3 1-3 16,-2 2-5-16,-3-2 13 16,-5 3-14-16,-1 0 0 15,0 0 2-15,2 0 8 16,2 0 8-16,0-5 7 15,2-2 0-15,-3 0-13 16,-1 0 1-16,-3 0-4 0,-6 0 0 16,-5 1-3-16,-11 1-5 15,-5 0 8-15,-5 3 1 16,-6 0 4-16,-2 2 5 16,0 0-2-16,0-1-4 15,0 1-13-15,-1 0 0 16,-18 0-110-16,-4 3-180 15,-2 4-485-15</inkml:trace>
  <inkml:trace contextRef="#ctx0" brushRef="#br0" timeOffset="93647.9728">10996 12235 1046 0,'0'0'133'0,"0"0"-98"16,0 0-35-16,0 0 6 15,0 0 8-15,0 0 66 16,88 3 30-16,-42 2-18 15,11-1-14-15,18 0-4 0,21-1-17 16,18-2-1 0,9-1 1-16,4 0-13 0,-4 0-12 15,-4-5 9 1,3-4 6-16,-1 3-3 0,0-2-21 16,-4 4-7-16,1 2-5 15,-5-1 3-15,-3 3 0 16,-7 0 0-16,-4 0-12 15,0 0 3-15,-4 3-4 16,0-1 4-16,0-1-5 16,5-1 1-16,6 0 13 15,6 0 0-15,6 0 11 16,1-3-9-16,1 0-6 16,-3-1-1-16,0 1 1 15,-3 1-8-15,-3-3-1 0,-4 2 6 16,-5-2 2-16,-4 0 2 15,0 3 3-15,-1 0-3 16,-2 0-11-16,-1 1 8 16,-3 1-7-16,-2 0 9 15,0 0-10-15,4 0 2 16,-1-2-2-16,1 0 0 16,-2 2 8-16,-2 0-7 15,-2 0 16-15,-1 0-3 16,-3 0 0-16,0 0-2 15,-12 0-3-15,-11 0-2 16,-12 0 0-16,12 0-1 16,19 2-5-16,0 1 10 0,0-1-4 15,-12 0 5-15,-7 0-11 16,7 1 10-16,10 0-4 16,0 1 4-16,9 2 4 15,13-2-8-15,14 1 3 16,1 0-1-16,-9-5-1 15,-7 0 5-15,-10 0 0 16,-2 0-5-16,3 0 2 16,-1 0-1-16,0 0 3 15,-12 0-4-15,-15 0 8 16,-13 0-6-16,-2 0 2 16,11 2 8-16,4 1-11 15,7-1 3-15,-3 0 1 16,-5 3-6-16,-3-3-1 15,-7 2 2-15,-4-1-7 0,-4 0 9 16,-5 1-8-16,0-3 10 16,-4 2-2-16,0-1-4 15,-2-1 3-15,1 1-3 16,-1-1 9-16,-1-1-6 16,0 1 4-16,-4-1-4 15,0 0 0-15,-5 0 0 16,-3 0 0-16,-2 0 3 15,-4 0 0-15,-3 0 0 16,-4 0-2-16,2 0 1 16,-6 0-10-16,-1 0 8 15,0 0-9-15,0 0-15 16,-13-2 14-16,-29-6-73 16,-89-11-178-16,3 0-345 0,-27-4-875 15</inkml:trace>
  <inkml:trace contextRef="#ctx0" brushRef="#br0" timeOffset="95271.1627">4285 13445 1313 0,'0'0'196'15,"0"0"-154"-15,0 0-34 16,0 0 24-16,81-12 54 15,-45 7 17-15,9 2-35 16,6 0-10-16,8 3-7 16,2 0 13-16,8 0-12 15,-2 0 1-15,5 0-21 16,-1 1-15-16,-2 6-8 16,-2-2 1-16,0 2 0 15,0 1-8-15,-1 0-2 0,-1 0 6 16,1-2-5-16,0-1 17 15,2-1-8-15,1-1 8 16,14-1-2-16,16 0-3 16,-8-2 1-16,-9 1-4 15,-11-1 11-15,-11 1-12 16,7-1 0-16,8 0 1 16,-2 0-1-16,-3 0-2 15,1 0 10-15,-2-1 2 16,3-7-9-16,1 3 5 0,0-1 0 15,3-2-9-15,-1 2 3 16,-1 0-8-16,1-4 11 16,-5 3-2-16,0 0 0 15,-7-1-8-15,-1 1 14 16,-8-2-8-16,0 1 1 16,-2 0-2-16,0-1-1 15,-1-2 9-15,3 0-6 16,1-1 9-16,-2-3-5 15,1 1 5-15,-3-3 1 16,-1 3-2-16,-6-1-4 16,-4 1 7-16,-4-4-6 15,-8 3 1-15,0-1 5 16,-6 0 1-16,-3 1 1 16,-4 0-7-16,1-2-3 15,-1-2 0-15,0-3-3 0,-2 2-2 16,1-4-1-16,-2 0-5 15,-2 0 5-15,-4-1-4 16,0 2 4-16,-6-1 0 16,0-2 0-16,0 1-6 15,-8-3 9-15,-6 0-7 16,-3 2 6-16,-2 1 0 16,4 1 2-16,-4 0 1 15,1 0-1-15,0 0-2 16,0 0-7-16,4-1 13 15,0 3-7-15,0 0 1 16,2-1-7-16,2 3 13 0,1 1-13 16,-1 0 0-16,2 4 5 15,2 2-6-15,0 2 1 16,-4 1-1-16,7 3 11 16,-4 0-11-16,5 2 0 15,-3-2 6-15,-1 2-5 16,-1-2-1-16,1 1 0 15,-3 1 0-15,-2-3-1 16,-3 2 1-16,-3-3-1 16,-7 1 1-16,-6 0-1 15,-6 0 1-15,-4 2 0 16,-4-1-5-16,-1 3 4 16,0-1 1-16,2 2-1 15,3 3 0-15,2 0 0 16,7 0 1-16,6 0-1 0,1 0 0 15,9 0-5-15,0 2 5 16,4 3 1-16,1 0-6 16,0-1 6-16,1 0-1 15,4 3-5-15,-1-2 0 16,0 2-25-16,6 0-71 16,7-1-117-16,9-6-435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5:54:34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9727 6810 1113 0,'0'0'134'0,"0"0"-118"16,0 0-16-16,0 0 0 15,0 0 6-15,0 0 51 16,55 11 20-16,-39-7-10 16,8 3-3-16,6 2 0 15,7 3 10-15,8 8-9 16,3 6-15-16,6 3 6 16,2 2 17-16,1 2-20 15,1-4-9-15,2-2 4 16,2-7 2-16,16-7-10 15,25-12 7-15,25-2-3 16,8-26 3-16,0-6 2 16,-13-4-10-16,-12-2-10 15,2 1-5-15,1 0-5 16,-1 1-8-16,-2-1 4 0,-3-2 0 16,-6 2 2-16,-1-2-11 15,-20 4 0-15,-13 5-6 16,-18 4 9-16,-7 1-1 15,6-8-1-15,6-9 11 16,1-6 0-16,-6-7-9 16,-9-16 7-16,-4-22 8 15,-8-21-2-15,-3-7 13 16,-11 5-9-16,-2 15-12 16,-7 13-8-16,-3 0 1 15,-3 18-5-15,0 13-2 0,-1 15 0 16,-16 4 7-1,-7-7-1-15,-10-7 1 0,-15-6-5 16,-8 2 5-16,-9 1 17 16,-16-4-12-16,-18 2-6 15,9 9 3-15,10 13-8 16,9 12 8-16,5 7-8 16,-24 0 0-16,-23 3 6 15,-3 7-7-15,7 7 2 16,5 0-2-16,5 6 0 15,-3 8-1-15,-2 1 0 16,0 3 1-16,2 0 0 0,4 0 0 16,2 0 0-1,5 2 1-15,4-3-1 16,1 2 1-16,14-3 0 0,12-2 5 16,13 0-6-1,4 1-2-15,-9 4 1 0,-8 5 0 16,-9 5 0-16,6-1 1 15,1 3-1-15,4 0 0 16,1 2 0-16,1-1 1 16,3 3 0-16,0 3 0 15,2 2 0-15,0 0 1 16,4 4-1-16,4-1 0 16,2 0 6-16,4 0-5 15,4-4-1-15,7 0 1 16,2-2 0-16,4-1-1 0,6 0-1 15,3 5-7-15,5-1-1 16,2 5 8-16,4 3-1 16,1 4-4-16,0 0 6 15,10 2-1-15,10-1-7 16,3 0 7-16,6-2-7 16,5 1 7-16,3-2 0 15,4-2 0-15,3 3-1 16,3-1-5-16,2-1 6 15,4 1 0-15,0-4 1 16,2-4 0-16,2-1 0 16,-2-7 1-16,-2-3 15 15,-2-4-5-15,3-1-1 16,1-6 7-16,2-1-1 16,-1-4 2-16,1-5-2 0,-1-3 2 15,-3-2-6-15,-2-5 2 16,-5 0-2-16,-1 0-2 15,-6 0-2-15,-8-5-7 16,-4 1 3-16,-10-1-4 16,-6 2 0-16,-5 0 0 15,-3 1 0-15,-1 2-49 16,2 2-72-16,0 9-186 16,-4 0-534-16</inkml:trace>
  <inkml:trace contextRef="#ctx0" brushRef="#br0" timeOffset="6413.1881">13459 9565 1099 0,'0'0'229'0,"0"0"-162"16,0 0-49-16,0 0 0 15,0 0 27-15,0 0 54 16,0 0-22-16,0 0-41 15,0 0-20-15,0 0-7 16,0 0 3-16,0 0 8 16,0 0 9-16,0 0-5 0,0 0-1 15,0 0-1 1,0 0 9-16,0 0-6 0,0 0 0 16,0 0-11-16,0 0-2 15,0 0-3-15,0 0-9 16,0 0 1-16,0 0 0 15,0 0 0-15,0 0 0 16,0 0-1-16,0 0 1 16,0 0-1-16,0 0 0 15,0 0 0-15,0 0 0 16,0 0 0-16,0 0-18 16,0 0-12-16,0 0-43 15,0 0-29-15,0-4-122 16,0-4-74-16,-3 2-392 0</inkml:trace>
  <inkml:trace contextRef="#ctx0" brushRef="#br0" timeOffset="11322.3095">10972 12455 464 0,'0'0'306'0,"0"0"-209"15,0 0-57 1,0 0 1-16,0 0-27 0,0 0-1 15,0 0 19-15,0 0 1 16,0 0 11-16,0 0 21 16,0 3-6-16,0-1-10 15,0 3-14-15,3 5 0 16,2 6-13-16,1 7 4 16,4 3-9-16,-1 7 5 15,2 2 4-15,2 3-7 16,-2 1-6-16,0 2 4 15,0-2 5-15,0-4 0 16,0-5 6-16,1-1-18 16,-1-4-3-16,0-1 2 15,-3-7-3-15,0-1-5 0,-2-3 0 16,1-3 6 0,0-2-7-16,1-2 0 0,3 0 0 15,3 2 6-15,8 0 12 16,7-1 14-16,7 0-2 15,4 2-6-15,9-3-5 16,6-1-6-16,3 0-4 16,6-4-1-16,4-1 5 15,14 0 1-15,-8-1 2 16,4-7-6-16,-3 0-4 16,-15 1 3-16,6 0-1 15,-7 2 10-15,-9 1-11 0,-6 1 9 16,-5 3-1-1,-3-2-2-15,-1 2 2 0,-2 0-2 16,-3 0-4-16,-1 0 4 16,-4-2 0-16,-2 2-1 15,-4-3-2-15,-1 0 5 16,-4 0 12-16,-4-1 9 16,1-3-3-16,-2 0 6 15,-2-5 1-15,3-3-1 16,-1-2-6-16,2-5-11 15,-1 0-6-15,-1-2-7 16,0-2 2-16,-3-1-10 16,0 1 12-16,-5-3-2 0,-1-3-1 15,0 0-2-15,-8-3 3 16,-7-2-3-16,-4 3-2 16,-1 1-6-16,-1 4 7 15,2 4-5-15,2 8-2 16,3 5 0-16,3 5-1 15,2 5-67-15,-1 4-54 16,2 10-133-16,2 5-290 0</inkml:trace>
  <inkml:trace contextRef="#ctx0" brushRef="#br0" timeOffset="18765.7823">2339 8422 757 0,'0'0'66'0,"0"0"-43"16,0 0 28-16,0 0 30 15,0 0 44-15,0 0-7 16,-18-24-18-16,18 21-25 15,0 3-39-15,0 0-23 16,0 0-13-16,5 0 0 16,12 0 0-16,10 8 26 15,6 3 10-15,9 2 8 16,7 2-19-16,7 2 27 0,4 1-10 16,3 0-5-1,4 1-5-15,2 3-15 0,0-1 2 16,5 1 2-1,10 3 5-15,20 1-2 0,17 0 8 16,4-3 10-16,-12-6-15 16,-22-6-8-16,-31-5 3 15,12-3-2-15,-14-1-14 16,0-1 13-16,9-1-6 16,-10 0 0-16,4 0-7 15,8 0 3-15,-5 0-2 16,-4 2-6-16,-1 1-1 0,1-3 0 15,0 0 8-15,1 0 1 16,1 0 4-16,3 0 2 16,-2-11-2-16,-4-1 7 15,-1-3-2-15,-4-2-3 16,-2 0 1-16,-1-3 2 16,-1 3-2-16,2-4-1 15,-3 2-6-15,0 0 1 16,-2 0 2-16,-2 0-11 15,1 1 16-15,-7 3-8 16,-2 0-8-16,-2 1 9 16,-4-3-1-16,0-2-8 15,1-1 11-15,-4-5-2 16,5-1 6-16,1-5-5 16,-3 2 11-16,3-3-6 0,1 3-4 15,-1 0-3-15,-1 1-2 16,1 3 2-16,-5 1-8 15,-4 2 0-15,-1 0 8 16,-6-3 2-16,-2 0 8 16,-1-4-4-16,-2-1 1 15,-2-4-2-15,1-2-1 16,-3 0-6-16,-3 0 1 16,0-1-7-16,0 2 1 15,-2 1 5-15,-1-1 4 16,-3 0 2-16,0-1 5 15,-3-2-5-15,-10 0 1 16,-9-4-1-16,-4 1 5 0,-7 0-3 16,-7 0-5-1,-2-5 1-15,-7 3-5 0,-3-2 4 16,-1 0-4-16,-5 2 12 16,-1 0-9-16,-1 4 1 15,0 2-2-15,1 3-1 16,-4 5-1-16,5 1 2 15,-5 7-8-15,-1 3 6 16,0 4 1-16,-4 3 2 16,-3 3-8-16,-16 1 1 15,-15 2-1-15,-17 0 1 16,-1 1 4-16,23-1-5 16,23 2-1-16,27 1 8 0,-9 2-8 15,-23-1 1 1,-21 1-1-16,-15 0-7 0,12 3 7 15,9 5 0-15,4 1-1 16,-2 2 1-16,-5-2 0 16,2 3 0-16,17 0 0 15,14-5 0-15,15 3 0 16,2-2 1-16,-9 3 0 16,-7 4-1-16,-8-1 0 15,5 5 0-15,2-1-1 16,6 2 0-16,3 1 0 15,5 1-1-15,1 1 1 0,7 4 0 16,2 2-1-16,1 6 1 16,-3 3 0-16,-5 3 0 15,0 1 0-15,-6 1 0 16,-1-2 1-16,2 1 0 16,4-1 0-16,5 0 0 15,9-1 1-15,4 0-2 16,3-2 1-16,12-1 0 15,3 0-1-15,5 2 0 16,7 3-5-16,0 5 5 16,10 2-1-16,8 0 2 15,9 1-9-15,3-2 7 16,4-1 1-16,2 0-7 16,1-6 7-16,3 1-1 15,2-5-5-15,3-1 5 0,0-2-5 16,4-5 6-16,-1 0-11 15,5-5 11-15,4-5-9 16,-2-5 9-16,6-3 0 16,-4-3 1-16,-2-4 2 15,-4-3-2-15,-5-1-9 16,-4 0-15-16,-3 0-61 16,5 0-74-16,-10 2-133 15,-10 3-472-15</inkml:trace>
  <inkml:trace contextRef="#ctx0" brushRef="#br0" timeOffset="20244.4199">2439 10756 960 0,'0'0'563'16,"0"0"-563"-16,0 0-62 16,0 0 62-16,0 0 61 15,111 22 39-15,-62-12-15 16,3 1-33-16,7 0 8 16,4-2 2-16,0 2-1 15,-1-2-6-15,1 1-9 16,0-4-16-16,-1 2 0 0,0-4 6 15,0 0-17-15,1-4 3 16,-3 0-1-16,-4 0-8 16,-4-15 12-16,-7-5-1 15,-3-6 11-15,-6-10 10 16,-2-6-14-16,0-4-10 16,-2-3-1-16,-1-3 1 15,-1 1-5-15,-2 3-2 16,-3 2-7-16,-4 6 5 15,-3 0-4-15,-3 4 3 16,-2-1 10-16,-5-2 3 16,-6-3-2-16,-2-3 1 15,0-6 1-15,-12-2 11 0,-8 0-18 16,-1-1-11 0,-6 1 1-16,-4 3 1 0,0 2 3 15,-5-1 0-15,-7 5 2 16,-2-1 2-16,-7 6-6 15,-5 4 5-15,-7 1-5 16,3 4-8-16,-3 2 12 16,1 5-5-16,3 4-2 15,4 5 4-15,-1 3-2 16,-1 8 1-16,4 3-8 16,-3 0 7-16,1 0-7 15,-1 0-1-15,2 6 9 16,6 6-8-16,1 0 0 15,2 2 1-15,4 3 7 0,3 0-8 16,1 3 5-16,0 3-6 16,0 4 1-16,0 4-1 15,-5 2 0-15,1 6 1 16,-1 0 0-16,1 3-1 16,5 0 1-16,1-2 0 15,4-1 0-15,6 2-1 16,5-2 1-16,3 0 0 15,8 1 4-15,5 2-5 16,5 1 0-16,0 0-2 16,6 4-8-16,12-2 8 15,3 0-4-15,5-1 5 16,6-1-7-16,1-2 7 0,5 1-5 16,0-3 5-16,1-2 1 15,-2-3-1-15,-3-2 0 16,0-3 0-16,-2 0-5 15,-1-3 6-15,2-1-1 16,3-1 1-16,3 0 0 16,1-2 1-16,2-1 0 15,0-3-1-15,1-3 6 16,3-6-6-16,0-1 1 16,2-5 1-16,-2-3 7 15,-2 0-3-15,0 0-6 16,-5 0 2-16,-2-7-1 15,-6-2-1-15,-5 1 0 0,-2-2 0 16,-5-1 1-16,-4 1 5 16,0-2-6-16,1 1 0 15,4-3-35-15,20-12-98 16,-4 5-108-16,0-1-439 0</inkml:trace>
  <inkml:trace contextRef="#ctx0" brushRef="#br0" timeOffset="22548.9687">2770 5860 835 0,'0'0'111'0,"0"0"-85"15,0 0-20-15,0 0 11 16,0 0 47-16,0 0 21 16,23 43 29-16,-1-32 17 15,8 0-14-15,6 0-25 0,4-2-24 16,1-3-3-16,-1-3-8 15,1-3 1-15,-2 0-2 16,-2-8 11-16,1-9 8 16,-3-4-8-16,1-4-17 15,-1-5-8-15,2-4-11 16,-1-3-8-16,-5 1 4 16,-1-1-8-16,-4-1-4 15,-5 1 4-15,-4-1 2 16,-1 1 4-16,-4 3 5 15,0 3-15-15,-3 1-2 16,-3 2 2-16,1 3-5 0,-1 1 4 16,-1 0-2-1,-2 0-1-15,0 1 7 0,-3-2-3 16,0-3 2-16,0 0-3 16,0 0-3-16,0-2-2 15,-2 2-2-15,-4 0-6 16,0 2 5-16,-2-1 0 15,0 4 7-15,-3 1 8 16,-2 2-1-16,0 1 2 16,-5-3 3-16,-3 0-13 15,-3-2-4-15,-3 0-8 16,-3-1 7-16,-1 2-1 16,2 0-5-16,-1 1 8 15,0 1-2-15,6 1-6 16,-3 3-1-16,4 0 1 0,-3 5-1 15,5 0 1-15,-5 3 23 16,0 0-23-16,-4 3 0 16,-3 1 8-16,2 2-8 15,-5 1-1-15,-2 2 0 16,-3 0-1-16,1 0 1 16,-1 0-1-16,1 0 0 15,1 0-5-15,2 2 6 16,-1 4 0-16,0 2 0 15,2 1-1-15,2 0 0 16,-1 3 0-16,1 0 0 16,4 2 1-16,0 0-2 15,1 0 1-15,5 0 1 0,-3 2-1 16,-1 1-1 0,-5 4 1-16,-3 6 0 0,-5 3 0 15,-3 7 0-15,2 1 0 16,-1 4 1-16,4-1-1 15,4-3 1-15,4-4 0 16,6-3 0-16,7-1 0 16,3-4-1-16,8 4-5 15,5 1 0-15,2 3 0 16,0 2 6-16,14 3-6 16,5 2 5-16,5-2 1 15,0 2 0-15,3 0-1 16,3-2 0-16,0 2 1 0,5-2-1 15,1-3 0 1,3-4 1-16,3-2-9 0,1-3 1 16,-3-3-1-1,2-4 8-15,1-1-5 0,0-4 0 16,3-3-1-16,2-5 7 16,3-2 8-16,-2-5-2 15,2 0 0-15,-6 0 0 16,-2 0 0-16,-7-3-6 15,-8-2 9-15,-7-1-3 16,-5 3-4-16,-7 0 7 16,-3-1-2-16,-1 4-6 0,-4-1 7 15,-1 1-8 1,0 0 2-16,0 0-1 0,0 0 0 16,0 0-1-16,0 0-1 15,0 0 0-15,2 0-7 16,8 0-66-16,3 1-89 15,-6-1-320-15</inkml:trace>
  <inkml:trace contextRef="#ctx0" brushRef="#br0" timeOffset="24240.0082">12749 5724 651 0,'0'0'1175'16,"0"0"-1055"-16,0 0-75 15,111-56 13-15,-63 32-13 16,0 0-6-16,3 2-11 16,-2 2-26-16,-4 1-1 0,1 7-1 15,-4 3-123 1,-11 5-143-16,-16 4-287 0</inkml:trace>
  <inkml:trace contextRef="#ctx0" brushRef="#br0" timeOffset="24420.1393">12597 5953 1729 0,'0'0'110'0,"0"0"-110"16,0 0 0-16,95-11 67 16,-39-4 14-16,21-9-39 15,17-5-17-15,18-4-25 16,0-4-32-16,-29 8-211 0,-23 6-575 15</inkml:trace>
  <inkml:trace contextRef="#ctx0" brushRef="#br0" timeOffset="25096.3081">13834 5317 1498 0,'0'0'306'0,"0"0"-183"0,0 0-57 15,0 0-47-15,0 0 85 16,38 73 14-16,-23-37-26 16,0 5-34-16,1-2-12 15,-4 0-23-15,-2-8-9 16,-2-4-13-16,-3-9 0 16,-3-7 0-16,-2-7 1 15,0-4 22-15,-1-12 2 16,-14-16-17-16,-7-11-9 15,-4-12-16-15,3-2 14 16,4 0 2-16,8 11 26 0,6 11-1 16,5 11-14-16,0 10-11 15,9 7 0-15,13 3-14 16,8 6 4-16,9 14 10 16,3 6 8-16,-2 3-8 15,-4 5 0-15,-5-2 0 16,-8 1 6-16,-4-7 2 15,-8-5-7-15,-4-7 0 16,-5-9 0-16,-2-5 6 16,0-8 14-16,0-16 33 15,-9-8-35-15,5-5 3 0,4 2 2 16,0 4-6 0,11 4-9-16,13 6-8 0,3 7-1 15,6 6 0-15,1 8-1 16,2 0 0-16,5 11-1 15,-2 11 1-15,-1 5 0 16,-4 2 0-16,0 0-80 16,6 6-77-16,-8-7-105 15,-7-12-480-15</inkml:trace>
  <inkml:trace contextRef="#ctx0" brushRef="#br0" timeOffset="25779.9705">14682 5188 1625 0,'0'0'347'15,"0"0"-108"-15,0 0-78 16,0 0-46-16,-79 8-26 16,58 14-31-16,2 6-19 15,2 6-2-15,5 4-16 16,5 5-6-16,7-2-8 15,0-4-7-15,16-2 0 16,5-10 0-16,4-10-24 16,3-11-52-16,1-4 33 15,-1-10 25-15,-1-16-14 16,-7-6-11-16,-5-1-1 16,-8-1 21-16,-4 3 13 15,-3 6 10-15,0 6 0 0,0 7 51 16,0 7 24-16,-1 2 9 15,-2 3-19-15,-1 0-38 16,3 12-27-16,1 8 1 16,0 4-2-16,0 4 1 15,8-1-1-15,8-3-10 16,1-6 4-16,8-6 6 16,-1-7-51-16,-2-5 2 15,2-2 31-15,-2-16 12 16,-4-8-4-16,-6-3-24 15,-6-4-9-15,-4 3 6 16,-2 1 24-16,0 4 8 16,0 4 6-16,-6 5 2 15,1 5 7-15,2 4 16 16,0 3 15-16,3 2-13 0,0 2-18 16,0 0-9-16,0 6-12 15,11 10 12-15,6 7 0 16,2 4 31-16,3 6-3 15,1-2 14-15,1 0 0 16,2-3-17-16,-1-4-10 16,1-6-6-16,2-5-8 15,-3-7 5-15,-3-6-5 16,1 0 7-16,-2-13-7 16,0-7-1-16,-6-2-43 0,-7-15-94 15,-5 7-207-15,-3 2-1321 16</inkml:trace>
  <inkml:trace contextRef="#ctx0" brushRef="#br0" timeOffset="26722.9588">15292 5166 1185 0,'0'0'238'15,"0"0"-1"-15,0 0-38 16,0 0-30-16,0 0-43 16,0 0-54-16,0 0 2 15,-64-50 35-15,50 50-43 16,-2 5-51-16,2 15-10 15,3 5-5-15,3 5-1 16,8 2-10-16,0-3 2 16,9-2-9-16,10-7-23 15,5-7-23-15,2-10-19 16,-1-3 27-16,1-4 46 16,-4-15 9-16,-3-4 0 0,-5-2 1 15,-5 1 1-15,-4 2 33 16,-2 4 19-16,-1 6 16 15,-1 7-4-15,4 5-30 16,4 6-34-16,9 19-1 16,5 9 8-16,6 10 5 15,2 6 23-15,-5 1-8 16,-1 4 2-16,-6-4-5 16,-9-1 0-16,-9-3-4 15,-1-8-7-15,-1-10-5 0,-12-12 1 16,-4-9-4-1,-3-8 6-15,-3-17-12 0,1-20-12 16,3-12-51 0,9-5 29-16,8-1 14 0,2 4 13 15,19 6-3-15,8 8 4 16,6 5 5-16,0 9 0 16,-2 6 0-16,2 9 1 15,0 8 2-15,0 0 5 16,1 10 8-16,-1 12 6 15,-3 5 4-15,-5 4-7 16,-6 2-8-16,-8-2-10 16,-4-3-12-16,-7-13-123 15,0-6-136-15,-7-9-477 0</inkml:trace>
  <inkml:trace contextRef="#ctx0" brushRef="#br0" timeOffset="26875.4645">15601 5008 1378 0,'0'0'164'0,"0"0"-132"15,0 0-32-15,41 74-6 16,17-47-99-16,-7-5-54 16,-1-8-552-16</inkml:trace>
  <inkml:trace contextRef="#ctx0" brushRef="#br0" timeOffset="27683.2429">15917 5109 1597 0,'0'0'231'15,"0"0"-125"-15,0 0 25 16,0 0 1-16,1 104-47 16,15-70-8-16,0 3-36 15,3-1-16-15,-2-6-10 16,-3-5-5-16,-1-10-2 15,0-10-7-15,0-5 22 16,1-10 12-16,10-16-12 16,1-6 0-16,3-2-2 15,2 0 0-15,0 5-6 16,-2 7 4-16,-2 7 10 16,-2 6-4-16,-2 4-3 0,-1 5-10 15,2 0-3-15,2 5 0 16,0 7-1-16,5-1-7 15,0-2 0-15,2-5-1 16,-3-4 1-16,1 0-1 16,-1-12-26-16,-5-9-75 15,-7-3-23-15,-7-4 25 16,-7 0 29-16,-3 0 44 16,0 5 18-16,-13 3 8 15,-2 6 13-15,-3 7 70 16,0 5-6-16,-1 2-34 15,2 4-25-15,1 15-17 16,-1 5 11-16,7 3 1 0,2 1-5 16,6 0-8-1,2-3 0-15,0-3-1 0,14-8-10 16,4-8 3-16,6-6-37 16,-1 0 18-16,0-17 8 15,0-6-12-15,-8-1 0 16,-5-1 16-16,-6 5 14 15,-4 0 1-15,0 6 21 16,0 6 69-16,0 3 8 16,0 5-2-16,0 0-52 15,0 5-26-15,0 9-18 16,0 5-1-16,10 1 0 16,6 2-5-16,0-4-6 0,5-4 11 15,-2-7-5-15,0-7-3 16,-3 0-23-16,-4-15 21 15,-1-14 10-15,-8-12-10 16,-3-21 1-16,-8-22 10 16,-22-20 1-16,-1 5 1 15,3 23-1-15,11 31 41 16,9 30 25-16,3 5 36 16,3 6-49-16,1 4-51 15,1 4-3-15,0 26-12 16,11 9 4-16,6 12 8 15,39 27-62-15,-3-14-83 16,8-10-221-16</inkml:trace>
  <inkml:trace contextRef="#ctx0" brushRef="#br0" timeOffset="27940.1714">18254 4732 2215 0,'0'0'256'15,"0"0"-146"-15,0 0-84 16,0 0-25-16,-25 92 30 16,37-39 24-16,6 9-20 15,-3 4-19-15,0 2-8 0,-5 0-8 16,-4-5-1-16,-2-10-114 15,-4-16-142-15,0-15-326 16,-1-21-117-16</inkml:trace>
  <inkml:trace contextRef="#ctx0" brushRef="#br0" timeOffset="28135.6816">18226 4761 1505 0,'0'0'256'15,"0"0"-112"-15,0 0-34 16,25-96-28-16,0 77-13 15,4 6 8-15,5 8-18 0,-1 5-12 16,0 2-16 0,-5 17-11-16,-11 12 2 15,-9 9 10-15,-8 6 31 0,-8 7-63 16,-18 0-8-16,-11 7-131 16,2-16-232-16,9-14-677 15</inkml:trace>
  <inkml:trace contextRef="#ctx0" brushRef="#br0" timeOffset="28659.4145">18514 4659 1600 0,'0'0'229'0,"0"0"-166"15,0 0 12-15,92-5 39 0,-53 10-42 16,-5 10-19-16,-4 6-22 15,-9 5-9-15,-8 4-1 16,-8 2 15-16,-5-1 11 16,0-2-31-16,-8-5-16 15,-2-7 0-15,6-10-30 16,1-7 5-16,3-10 10 16,0-21-115-16,16-9 48 15,4-4 40-15,3-5-1 16,1 7 28-16,0 5 15 15,-6 10 31-15,-5 9 45 16,-5 7 10-16,-5 6 17 0,-3 5-26 16,0 3-35-16,0 16-4 15,0 7 3-15,1 8-10 16,5 6-21-16,5 0 7 16,3 1-1-16,6-7-3 15,1-5-12-15,4-8-1 16,2-11 2-16,0-9 11 15,-3-1 29-15,-2-15-23 16,-7-11-5-16,-6-6-9 16,-6-4-5-16,-3-6-7 15,-12 4 6-15,-12 3 0 16,-5 7-11-16,-3 9-27 16,2 11-12-16,2 8-54 15,5 0-46-15,13 8-1 16,9 4-149-16,1-5-391 0</inkml:trace>
  <inkml:trace contextRef="#ctx0" brushRef="#br0" timeOffset="29067.4699">19018 4368 1898 0,'0'0'231'16,"0"0"-152"-16,0 0-34 15,0 0-45-15,0 0 0 16,12 77 0-16,16-27 11 16,4 5-9-16,-1 2 5 15,-3-2-7-15,-4 0-1 16,-8-6 0-16,-5-9 1 16,-7-10-43-16,-1-16 12 0,-1-11 31 15,0-3 68-15,-2-25 37 16,1-7-44-16,2-7 6 15,4-1 1-15,4 3-24 16,5 9-22-16,2 6-7 16,4 8-6-16,4 8-9 15,-1 5 1-15,2 1 0 16,-2 4-1-16,-1 11 0 16,-6 3-1-16,-7 4 1 15,-10 3 13-15,-1 2 5 16,-8 2-5-16,-15 0-13 0,-9-1-6 15,-21-3-71 1,9-8-136-16,3-10-376 0</inkml:trace>
  <inkml:trace contextRef="#ctx0" brushRef="#br0" timeOffset="29198.5485">19619 4543 1962 0,'0'0'219'0,"0"0"-219"16,0 0-62-16,0 0-410 0</inkml:trace>
  <inkml:trace contextRef="#ctx0" brushRef="#br0" timeOffset="29650.973">16244 5849 1239 0,'-102'25'97'15,"7"1"-90"-15,35-4 15 0,21-7 121 16,14-5 31 0,7 1 51-16,11-5-54 0,7 0-115 15,15-6-41-15,50 0 101 16,63-23 31-16,89-26-28 16,62-17-6-16,47-12-21 15,26-2-13-15,2 8-10 16,12 1-12-16,4 5 0 15,-14 3-17-15,-31 7 0 16,-39 4-2-16,-44 7-19 16,-51 9-4-16,-65 11-1 15,-49 10 2-15,-43 9-10 16,-25 5-6-16,-9 1-9 16,-12 0-18-16,-45 0-45 15,-92 24-127-15,10-1-264 0,-20 2-295 0</inkml:trace>
  <inkml:trace contextRef="#ctx0" brushRef="#br0" timeOffset="29931.1477">16499 6127 2273 0,'0'0'0'16,"128"-14"-13"-16,34-24 13 0,55-17 109 15,44-16 50 1,31-6-22-16,12 4-25 0,23 0-12 16,6 3-22-16,-2 5-20 15,-27 9-1-15,-41 10-12 16,-54 10-21-16,-69 14-6 16,-63 10-6-16,-41 5-11 15,-29 7 0-15,-7 0-1 16,-12 0-11-16,-81 22-22 15,-3 2-136-15,-23 2-379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18:34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5049 5359 514 0,'0'0'0'16,"0"0"-20"-16,0 0 20 15,0 0 62-15,-97-27 10 16,72 24 92-16,1 3-28 16,3 0 7-16,3 0 22 0,2 0 63 15,7 0-39-15,6 0 31 16,1 0-57-16,2 0-69 15,0-4-35-15,14-1-32 16,28-10-2-16,38-11 32 16,38-12-3-16,22-7-5 15,1-3-27-15,-9 4-9 16,-21 6-7-16,-3 1-4 16,-23 8-2-16,-20 8-6 15,-28 9-40-15,-10 6-55 16,-12 2-117-16,-15 4-107 15,-15 4-31-15,-18 10-241 0</inkml:trace>
  <inkml:trace contextRef="#ctx0" brushRef="#br0" timeOffset="162.0232">5069 5419 1313 0,'0'0'180'0,"0"0"-104"15,0 0-28-15,0 0-28 16,0 0 74-16,110-15 74 15,-16-11-71-15,27-6-52 16,13 6-33-16,-6 11-12 16,-35 10-227-16,-31 5-395 0</inkml:trace>
  <inkml:trace contextRef="#ctx0" brushRef="#br0" timeOffset="653.1765">5468 9072 1778 0,'0'0'239'15,"0"0"-174"-15,0 0-52 16,0 0-12-16,0 0 24 0,114-53 15 15,-31 17-21-15,-1 3-19 16,12 0-41-16,-25 11-263 16,-33 11-279-16</inkml:trace>
  <inkml:trace contextRef="#ctx0" brushRef="#br0" timeOffset="812.4623">5474 9261 1726 0,'0'0'372'16,"0"0"-340"-16,0 0-32 16,0 0-32-16,160-62 23 15,-27 10 8-15,19-13-69 0,-27 14-228 16,-31 6-698-16</inkml:trace>
  <inkml:trace contextRef="#ctx0" brushRef="#br0" timeOffset="2349.633">15267 8572 1468 0,'0'0'210'0,"0"0"-85"16,0 0-55-16,204-41 87 15,21-5 11-15,66-8-8 16,46-2-24-16,14 4-41 15,-20 14-25-15,-4 6-22 16,-11 11-26-16,-28 8 1 16,-38 10-7-16,-47 3-8 15,-61 0-8-15,-56 5-1 16,-42 0 1-16,-24-5-24 16,-9 2-76-16,-8-2-78 15,-18 0 40-15,-20-13-177 16,-8-3-538-16</inkml:trace>
  <inkml:trace contextRef="#ctx0" brushRef="#br0" timeOffset="2620.8063">18213 7879 1498 0,'0'0'205'0,"0"0"-3"16,0 0-115-16,0 0-1 15,104 2 13-15,-35 19-34 16,-1 5-30-16,7 3-19 15,-1 5-7-15,-11-5-7 0,4 5 5 16,-13 0-7 0,-11-1 0-16,-19 0 0 0,-17 3 6 15,-7 0 4 1,-33 4 0-16,-14 2-8 0,-7 1-1 16,1-4-1-16,9-5 1 15,14-5-1-15,21-10-1 16,44-13-141-16,17-6-339 15,13 0-701-15</inkml:trace>
  <inkml:trace contextRef="#ctx0" brushRef="#br0" timeOffset="3020.3855">19446 8078 1935 0,'0'0'248'0,"0"0"-125"16,0 0-51-16,0 0-51 15,0 0 22-15,-64 104 11 16,64-54-22-16,4 4-11 16,16 2-2-16,0-3-18 15,3-6 1-15,-5-7-2 16,-3-11-97-16,-11-14-70 16,-4-10-119-16,-1-5 93 15,-17-17 3-15,-4-19 78 16,-4-23 112-16,7-31 103 15,7-16 115-15,10 7-2 16,2 24-29-16,15 32-55 16,5 20-35-16,7 4-39 0,8 2-36 15,7 3-15 1,0 9-7-16,0 5-6 0,-5 5 6 16,-9 14-7-16,-15 4 5 15,-11 5 2-15,-4 6 2 16,-26 3-2-16,-8 1-35 15,-1-1-79-15,21 4-77 16,11-10-164-16,5-12-295 0</inkml:trace>
  <inkml:trace contextRef="#ctx0" brushRef="#br0" timeOffset="3412.26">20056 8054 1482 0,'0'0'338'15,"0"0"18"-15,0 0-190 0,-115-39-49 16,77 37-49-16,5 2-13 16,4 10-16-16,5 13-26 15,9 6-12-15,5 8 0 16,9 2 0-16,1 1 1 16,7-5-1-16,14-4 8 15,4-11-9-15,7-11-11 16,-1-9-32-16,0-6 11 15,-4-24-14-15,-4-12 14 16,-4-22 20-16,-10-23 12 16,-5-28 8-16,-4-6 7 15,0 24 31-15,0 30-9 0,0 41 50 16,0 15 11-16,0 5-5 16,0 6-20-16,0 0-73 15,0 18 0-15,0 31-8 16,18 22 8-16,15 24 15 15,7 10-14-15,4-8-1 16,-9-22-11-16,1-12-119 16,-12-22-170-16,-3-20-505 0</inkml:trace>
  <inkml:trace contextRef="#ctx0" brushRef="#br0" timeOffset="3725.1121">20417 7981 932 0,'0'0'968'0,"0"0"-629"15,0 0-160 1,0 0-118-16,0 0-52 0,0 0 25 16,-7 75-11-16,7-30-3 15,13 5-3-15,2 0-5 16,-3-2-3-16,1-6-8 16,-4-10 0-16,-3-11 5 15,-4-16-5-15,-2-5 18 16,3-20 18-16,-3-18-22 15,3-25-7-15,7-27 2 16,10-28-1-16,9-2 3 16,3 23 6-16,-4 31 16 15,-7 35-7-15,0 13-27 16,3 4-10-16,4 4 1 16,8 6-1-16,-4 4-5 0,9 22-68 15,-10 3-142-15,-12 0-368 0</inkml:trace>
  <inkml:trace contextRef="#ctx0" brushRef="#br0" timeOffset="3899.0808">20335 7983 2154 0,'0'0'312'15,"0"0"-196"-15,0 0-60 16,84-11-6-16,-25 0-24 15,10-1-17-15,1 0-9 0,3-6-67 16,-18 4-239-16,-17-6-707 16</inkml:trace>
  <inkml:trace contextRef="#ctx0" brushRef="#br0" timeOffset="5135.2513">19744 4521 1530 0,'0'0'358'15,"0"0"-44"-15,0 0-146 16,0 0-98-16,0 0-45 0,-10 75 20 15,10-23 7 1,3 7-18-16,6 5-17 0,0-4-10 16,4 0-6-16,-2-4 0 15,-1-5-1-15,-1-7-7 16,-2-13-63-16,-5-12-51 16,-2-19-27-16,0-2 105 15,-5-32-11-15,-12-27 11 16,-3-26 30-16,-1-25 13 15,2-4 17-15,10 23 34 16,9 29 17-16,0 27 5 16,9 10-15-16,16 2-27 15,8 2-16-15,10 4-8 16,4 13 2-16,0 6-8 16,-6 2-1-16,-10 15 0 0,-10 7 0 15,-14 5 6-15,-7 5 9 16,-11 2-15-16,-19 1 0 15,-21 7-123-15,5-11-197 16,5-12-529-16</inkml:trace>
  <inkml:trace contextRef="#ctx0" brushRef="#br0" timeOffset="6367.2109">20168 4481 1313 0,'0'0'278'16,"0"0"24"-16,0 0-116 15,0 0-107-15,0 0-55 16,0 0 7-16,0 0 36 15,-15 105-22-15,18-71-24 16,9-3-20-16,-1-4 5 0,2-6-6 16,-3-7-1-16,1-6-6 15,-4-8-18-15,1-1 25 16,-1-19 13-16,-1-12-2 16,0-11-2-16,0-9-8 15,-5-7 20-15,2-2 8 16,-1 5 1-16,1 9 18 15,1 15 5-15,1 16-14 16,4 13-35-16,6 3-4 16,4 20 0-16,5 8 18 15,5 6-3-15,0 2 0 16,0 1 0-16,-6-3-14 16,-2-5 7-16,-6-7-8 0,-3-8 1 15,-6-10 0-15,-1-4 16 16,-4-4 27-16,1-21 38 15,4-14-49-15,2-8-27 16,3-7 2-16,4-1 1 16,6 8 1-16,2 11 1 15,1 15-10-15,-1 13-1 16,-1 8-6-16,4 13-6 16,0 15 12-16,4 6 6 15,1 2-6-15,2 2-20 16,12 9-98-16,-7-8-124 15,-8-11-399-15</inkml:trace>
  <inkml:trace contextRef="#ctx0" brushRef="#br0" timeOffset="6697.7605">21020 4274 1035 0,'0'0'888'0,"0"0"-672"15,0 0-114-15,0 0-82 16,0 0 74-16,0 0-11 15,42 101-20-15,-19-62-15 16,0 3-8-16,-5-3-17 16,-5-6-12-16,-6-6-5 15,-3-8-4-15,-4-7-1 16,0-11 11-16,-2-1 20 0,-16-17-9 16,-6-15-9-1,-7-25-13-15,-1-27-1 16,7 0 0-16,9 9 0 0,11 15 1 15,5 25-2-15,5 6-11 16,19 7 0-16,7 14 0 16,8 8 6-16,7 3 0 15,-1 13-7-15,1 7-97 16,-7 14-101-16,-11-7-398 16,-15-5-1001-16</inkml:trace>
  <inkml:trace contextRef="#ctx0" brushRef="#br0" timeOffset="6867.7334">20922 4442 1870 0,'0'0'291'16,"0"0"-140"-16,0 0-108 0,0 0-6 16,0 0 32-16,107-17-21 15,-53 9-29-15,16 0-19 16,-14 4-147-16,-17-3-492 0</inkml:trace>
  <inkml:trace contextRef="#ctx0" brushRef="#br0" timeOffset="27467.2676">19727 8724 1347 0,'0'0'222'16,"0"0"-46"-16,0 0 23 15,0 0-30-15,0 0-14 16,114-46 11-16,3 20-16 15,17 1-50-15,-2 4-54 16,-30 7-7-16,-36 4-19 16,-19 3-2-16,-9 2-10 15,1 0-8-15,1 0 0 16,-6 1-14-16,-14 2-71 0,-12 1-116 16,-19-1-73-16,-18 1-241 15,-13-2-553-15</inkml:trace>
  <inkml:trace contextRef="#ctx0" brushRef="#br0" timeOffset="27653.7342">19867 8749 1719 0,'0'0'260'0,"0"0"-132"16,0 0 56-16,126-5-9 15,-33-12-23-15,22-3-45 16,7-2-57-16,-9 3-31 0,-13 5-18 15,-12 4-1 1,-1 0-6-16,-11 1-134 16,-21 4-221-16,-22-4-841 0</inkml:trace>
  <inkml:trace contextRef="#ctx0" brushRef="#br0" timeOffset="30322.4908">14827 8632 529 0,'0'0'132'0,"0"0"-88"16,0 0 97-16,0 0-25 16,0 0-48-16,0 0-5 15,0 0 5-15,-26-28 24 16,23 27-11-16,-3-4-2 0,0 0 0 16,-4 2-6-16,-1-1-18 15,-2 2-17-15,-1 0 3 16,-3-1-5-16,-1 1 27 15,-3 0-5-15,-1 1-8 16,-1 1 0-16,1 0-7 16,3 0 13-16,2 0-4 15,1 0 4-15,4 0-7 16,0 0-18-16,-2 0-15 16,1 1-4-16,-4 5-5 15,1 1-6-15,0 1 0 16,-2 2 0-16,0 2 8 15,2-3 0-15,-1 3-2 0,-2-2-1 16,0 2 6 0,2 0-5-16,-4-2 5 0,3 3 6 15,-4 1-3-15,-1-2 0 16,3-1 1-16,0 0 2 16,1 1-3-16,2-3-7 15,1 3 1-15,-3 0-7 16,0 1 5-16,-1 1-1 15,3 1 2-15,-2 1-2 16,0 0 0-16,2 1 0 16,1-2-5-16,1 3 1 15,0-1 4-15,3 0 0 16,-1 0-4-16,2 0-2 16,2 0 1-16,-3 2 0 0,2 0-1 15,-1 3 5-15,-2 0-5 16,1 2 0-16,-3 1 8 15,2 1 1-15,-4 1 4 16,2 1 3-16,1 2-2 16,1-1-5-16,3 2 1 15,3 2-1-15,1-1-1 16,4 2-1-16,2-5-6 16,0 3 6-16,0-1-5 15,2-2 4-15,8 0 6 16,0 0-3-16,-1-5 1 15,2 3 5-15,-1-2-5 16,-1 1-8-16,0 0 4 16,1-1 0-16,1 1-5 15,1-1 0-15,1-1 5 0,1 5 2 16,-1-5-7-16,-1 3 5 16,1-2-5-16,-2 0 0 15,0-1 1-15,0-2-2 16,0-1 1-16,-2-1 0 15,3-3-1-15,0 0 1 16,1 2-1-16,1-2-1 16,0 2 1-16,3-2 0 15,1 1 0-15,0-1-1 16,-1-2 1-16,0-1-6 16,1-1 6-16,0-1 0 15,-3-3 0-15,5-1 1 16,-1-3 0-16,1-1 0 0,1 0 0 15,-1-1 0-15,4-3 0 16,-2 0 7-16,0 0-8 16,0 0 0-16,1 0 1 15,-1 0 1-15,2 0-1 16,0-7 0-16,2 2 5 16,-4-3-6-16,5-1 1 15,-4 0-1-15,3-1 1 16,-4 0 5-16,4-2-6 15,-1-1 1-15,2-1-1 16,-2 2 1-16,-2-4 0 16,2 2 0-16,-3-2 0 15,-1 1 0-15,-3-1 1 0,0-1-1 16,-3 0 1 0,0 0-1-16,-2-3 6 0,3-1-5 15,-2-2 4-15,2-3-6 16,1-1 1-16,-2 1 0 15,0-1 9-15,-1 0-9 16,0 1 1-16,-1 2 8 16,-1 0-9-16,-3 2 8 15,2 0-9-15,-4 0 6 16,-1 1 3-16,0 0-3 16,-3-2 2-16,1-1 1 15,-2-3 4-15,-1-2-4 0,-1-2 0 16,2-1 4-16,-1-1-5 15,1 0-2-15,-1 2 1 16,3 0-1-16,-1 0 5 16,0 0-5-16,0 1-5 15,0-1 7-15,-2 1-1 16,2-1 1-16,-2 2-2 16,1 0 0-16,-1 3 3 15,-1-1-9-15,0 0 8 16,0 1 7-16,0-1-6 15,-7-2-3-15,0 2 1 16,1-2-6-16,-4 0-1 16,0-1 0-16,3 2 0 15,-2 4 0-15,1 3 0 16,-2 2 0-16,0 4 3 0,2 1 4 16,-4 3 5-16,1-1 2 15,1 2-14-15,-5 1 8 16,3-1-1-16,-1 1-1 15,-1-1 3-15,-2 0-3 16,1 0-5-16,-1-1 0 16,-2 1 0-16,1-2 1 15,1 3-1-15,0-2 5 16,2 5 1-16,1 0-7 16,1-1-2-16,-1 3 2 15,3 1 0-15,0 3 2 16,0-3 4-16,2 3-6 15,-4 0 0-15,2 0 1 16,-1 0-1-16,1 0 1 16,-2 0 0-16,1 0 10 0,1 0-10 15,0 0-1-15,1 0 0 16,-1 0 1-16,0 0-1 16,1 0 1-16,1 0-1 15,0 0 1-15,2 0 1 16,1 0-1-16,1 0-1 15,1 0 0-15,1 0 0 16,1 0-1-16,-1 0 0 16,1 0-23-16,-1 0-42 15,1 6-42-15,1 5-49 0,0 12-39 16,9-2-124 0,6-3-546-16</inkml:trace>
  <inkml:trace contextRef="#ctx0" brushRef="#br0" timeOffset="34842.8182">19503 10210 1549 0,'0'0'220'0,"0"0"-17"16,0 0-56-16,0 0-97 15,0 0-22-15,0 0 35 16,0 118 13-16,7-66-32 16,2 1-23-16,1 0-8 15,-2-7-7-15,1-6 2 0,0-10-2 16,-5-6 1-16,1-10-7 16,-4-6 1-16,-1-7 6 15,0-1 14-15,0-6 22 16,-6-20 33-16,-13-26-42 15,-8-27-25-15,-1-27 6 16,-1-6-14-16,10 3 5 16,8 25-4-16,10 29-1 15,1 17 0-15,0 12 0 16,15 2 0-16,7 3-1 16,7 3 0-16,5 10-1 15,2 6 1-15,0 2 0 16,-2 6-1-16,-6 10 1 15,-4 1 0-15,-7 3-1 16,-4 0 0-16,-7 0-8 0,-6-1 8 16,0 1-9-16,-5-1 10 15,-15 1 1-15,-9 2-1 16,-3-3-16-16,-6 2-36 16,-8-4-77-16,10-5-180 15,11-4-416-15</inkml:trace>
  <inkml:trace contextRef="#ctx0" brushRef="#br0" timeOffset="36972.9043">19796 9574 816 0,'0'0'163'15,"0"0"-41"-15,0 0 64 0,0 0-20 16,-109-56-52-16,72 49-32 16,-6 5-25-16,-7 2 19 15,-6 9 25-15,-20 22 10 16,5 5-13-16,-13 22 2 16,-5 22-20-16,12 16-16 15,2 21-15-15,23 4-12 16,20 12 9-16,11 7-3 15,12 11 9-15,9 0 2 16,9-10 8-16,25-22-1 16,13-14-6-16,5-24-10 15,25-6-16-15,14-17 0 16,10-14 0-16,19-10 7 16,-10-22 13-16,-2-12-4 0,-2-14-2 15,-6-21 2-15,-6-16-7 16,-17 1-4-16,-2-25-11 15,-12-7-14-15,-11-13-3 16,-6-22 0-16,-19-8-6 16,-12-10 2-16,-12-4-1 15,-3-1 5-15,-7 15 2 16,-15 11-2-16,-8 15-5 16,-2 19 0-16,-1 20-1 15,3 14 0-15,-3 9 0 16,-8-1-2-16,-9 1 1 15,-10 1-8-15,-2 12 1 0,-19 12-1 16,-16 12 8 0,-16 11-8-16,9 13 9 0,23 1-11 15,29-3-4-15,24-7-25 16,8 2-44-16,7 2-7 16,13 6-78-16,41 1-39 15,10-5-276-15,9-11-579 0</inkml:trace>
  <inkml:trace contextRef="#ctx0" brushRef="#br0" timeOffset="40226.0432">20809 9757 557 0,'0'0'196'16,"0"0"5"-16,0 0-9 15,0 0-5-15,0 0-22 16,0 0-8-16,0-38 5 0,-1 33 23 16,-1 0-46-16,-2 2-24 15,4 1-12-15,-2 0-4 16,1 2-19-16,-1 0-31 16,-2 0-20-16,0 10-19 15,-2 9 0-15,-5 7 8 16,2 3 9-16,2 6-6 15,-1 0-3-15,2 1-2 16,0-1-14-16,1-1 4 16,1-1-5-16,1-1 5 15,0-4-5-15,0-6 0 16,2-3-1-16,-1-7 1 16,2-4-1-16,-1-3 0 15,1-2 0-15,0-3 1 0,0 0-1 16,0 0 9-16,0 0 5 15,0 0-1 1,0-3-4-16,0-7-8 0,0-4 0 16,0-3 0-16,3-2-1 15,1-4 1-15,1 0 0 16,0 1-1-16,5-1 0 16,-3 1 1-16,1 0-1 15,-1 3 0-15,2 1 2 16,2 1 7-16,-3 0 1 15,6 2-4-15,-2 1-4 16,3 2 7-16,-2 0-8 16,3 2 0-16,-2 2 5 0,2-1-5 15,-1 2 6 1,1 2-6-16,-2 0-1 0,1-2 1 16,-4 4 0-16,1 2-1 15,-2 1 1-15,-3 0 0 16,-1 0-1-16,2 0-1 15,-3 3 1-15,2 5 0 16,-3 0 0-16,1 1 0 16,-2 3 1-16,0-1 1 15,0 0-1-15,-3 0-1 16,0 2 2-16,0-3-1 16,0 2 5-16,0-2-5 0,0 2 11 15,-3-2-6-15,-2-2 1 16,-1 3 4-16,-2-4 1 15,-3 0 4-15,3 1-4 16,-4-1 2-16,-1-2 4 16,1-3-3-16,-1-1 4 15,1-1 11-15,-2 0-17 16,-2 0 4-16,5 0-17 16,-3 0 11-16,1 0-1 15,0-1 4-15,1-4-5 16,2-3 4-16,-1 2-4 15,4-2-3-15,-2 1-5 16,4 0 5-16,-1 0-5 16,2 0 0-16,1 2-1 15,2 0 0-15,-1 3 0 0,1 2 0 16,1 0-15-16,0 0-56 16,0 0-69-16,6 11-83 15,7 4-256-15,-3-1-725 0</inkml:trace>
  <inkml:trace contextRef="#ctx0" brushRef="#br0" timeOffset="40863.4064">20832 10006 386 0,'0'0'204'0,"0"0"-34"15,0 0-37-15,0 0-45 0,0 0-16 16,0 0 9-16,0 0 19 15,-5-9 26-15,5 9 11 16,-3 0-3-16,3 0-5 16,0 0 12-16,-1-3-17 15,1 3-30-15,0 0-13 16,-2 0-14-16,2 0-18 16,-1 0-2-16,1 0-16 15,0 0-6-15,-2 0-7 0,2 0-6 16,-3 3-12-1,0 7 0-15,0 9 2 0,-4 3 19 16,4 2 6-16,-5 2 5 16,4-1-2-16,1-1-6 15,-1-2-6-15,0-1-5 16,0-4-4-16,2-2-9 16,1-2 1-16,1-7-2 15,-2-1 1-15,2-5-70 16,0 0-156-16,-1-10-468 0</inkml:trace>
  <inkml:trace contextRef="#ctx0" brushRef="#br0" timeOffset="41312.2843">20823 9106 1113 0,'0'0'301'0,"0"0"-82"15,0 0-114-15,0 0 23 0,-70 84 15 16,43-39-18 0,0 1-56-16,6-3-7 0,6-6 0 15,8-8-19-15,7-5-28 16,0-10-14-16,9-2 1 16,11-4 14-16,4-1-7 15,3-4-8-15,-2 3 10 16,0-1-11-16,-6 2 1 15,-7 3-1-15,-9 2-6 16,-3 2 6-16,-6 5 17 16,-17 1 0-16,-7 3-7 15,-4 0-10-15,-9-2-89 0,9-5-187 16,10-10-368-16</inkml:trace>
  <inkml:trace contextRef="#ctx0" brushRef="#br0" timeOffset="41837.6458">20975 9299 1030 0,'0'0'816'15,"0"0"-544"-15,0 0-43 16,0 0-122-16,0 0-49 16,0 0-48-16,0 0 11 15,0 44 21-15,4-15-15 16,-1 1-8-16,0-1-7 0,-1-5-11 15,-2-5 5 1,1-4-5-16,-1-10-1 0,0-5 1 16,0-5 13-16,0-19 8 15,0-13-22-15,0-13 0 16,0-4-1-16,0-4 0 16,0 10 1-16,0 9-1 15,8 15 1-15,2 13-1 16,5 11-8-16,0 1 1 15,6 20 8-15,0 7 8 16,-3 5 2-16,-3 4 0 16,-6-2-4-16,-3-3 1 15,-2-5-6-15,-3-7 7 16,-1-9-6-16,0-8 7 16,0-3 10-16,0-15 32 0,2-16-15 15,7-10-23-15,6-6-12 16,7 4 0-16,7 4 7 15,0 12-7-15,1 12 4 16,-1 12-5-16,-3 3 0 16,0 13-1-16,-1 11 0 15,-1 4 0-15,0 3-14 16,1-1-39-16,-1-5-88 16,4-10-130-16,-6-7-346 15,-6-8-228-15</inkml:trace>
  <inkml:trace contextRef="#ctx0" brushRef="#br0" timeOffset="42568.0909">21562 9082 1279 0,'0'0'379'16,"0"0"5"-16,0 0-139 0,0 0-60 15,0 0-42-15,0 0-73 16,0 0-46-16,-38-24-11 16,20 51 10-16,3 9-2 15,5 0-9-15,5 1-1 16,5-3-11-16,0-7 0 15,5-7-9-15,9-10-13 16,3-10-20-16,2-2-7 16,-1-20-3-16,2-9-13 15,-4-9 23-15,-4-2 21 16,-3-2 21-16,-3 5 0 0,0 6 0 16,-3 9 32-16,-2 11 41 15,-1 8-4-15,0 5-14 16,0 0-35-16,0 13-19 15,0 8 10-15,8 8-1 16,5 3 8-16,8 0-2 16,9 0-10-16,6-4-5 15,5-4-1-15,-2-12-7 16,-3-10-30-16,-6-2-8 16,-5-17-5-16,-7-16-5 15,-9-13 22-15,-8-17 18 16,-1-24 13-16,-9-21 2 15,-8 12-2-15,-1 21 4 0,7 32 16 16,3 28 39 0,1 3 38-16,0 5-29 0,3 7-17 15,1 0-49-15,3 24 8 16,0 12-8-16,6 10 18 16,11 5-3-16,7 5-9 15,3-2 13-15,4-2-18 16,1-8-1-16,-3-9-5 15,-4-10-24-15,-2-13-24 16,-6-12-2-16,-5-3 25 16,-5-21 17-16,-1-14 12 15,-6-12 1-15,0-16 0 16,-7 3 0-16,-5-1 0 16,1 9 7-16,2 22 30 15,3 8 36-15,5 18-16 0,1 7-47 16,0 12-4-16,0 20-3 15,11 7 21-15,6 8-3 16,2 4-10-16,1 0-10 16,2 0 1-16,-1-5-2 15,-1-3-23-15,8-7-95 16,-4-11-174-16,-3-15-465 0</inkml:trace>
  <inkml:trace contextRef="#ctx0" brushRef="#br0" timeOffset="43174.6507">22249 8857 1382 0,'0'0'318'0,"0"0"-135"16,0 0-131-16,0 0-37 16,0 0 1-16,0 0-8 15,0 0 5-15,54 15 3 16,-39-26-1-16,-2-6-4 15,-4-2-5-15,-1-2-5 16,-4-3 8-16,-4 2-1 16,0 4 50-16,0 4 70 15,-5 6 8-15,-5 6-15 16,-1 2-29-16,-3 8-54 16,-1 17-15-16,1 8 30 0,1 4 3 15,5 4-1 1,8 0-19-16,0-5 1 0,17-6-16 15,13-8-11 1,9-13-2-16,8-9-1 0,4-6 7 16,-1-22-7-16,-6-9-7 15,-10-13-12-15,-12-5-12 16,-14-2 6-16,-8-1-9 16,-3 11 17-16,-18 10-1 15,0 15 10-15,0 10 0 16,5 11-7-16,4 1 1 15,4 4-4-15,5 10 10 16,3 6-11-16,0 1 10 16,5 1-5-16,8 2 7 15,5 2 0-15,0 1 0 0,1-1 9 16,-2 3 0-16,-4 1 7 16,-2-3 11-16,-1 1 4 15,-2-3-1-15,1-4-9 16,-1-6-4-16,3-3-7 15,1-7-8-15,6-5 7 16,4 0 0-16,6-3-9 16,3-11-44-16,5-14-98 15,-7 6-227-15,-19 0-962 0</inkml:trace>
  <inkml:trace contextRef="#ctx0" brushRef="#br0" timeOffset="44616.6439">20796 9893 656 0,'0'0'397'0,"0"0"-177"15,0 0 5 1,0 0-45-16,0 0 13 0,0 0-6 16,0 0-48-16,-9-5-40 15,6 6-21-15,0 10-24 16,-3 8-16-16,1 7 4 16,1 9 3-16,-1 2-2 15,4 3-9-15,0 1-7 16,1-4-12-16,0-3-8 15,0-2-1-15,0-7-5 16,0-5 0-16,0-6 0 16,0-6 1-16,0-6-1 15,0-2 1-15,0 0 15 16,0-5-1-16,0-6-14 16,-3-4-1-16,0-5 0 15,1-1-1-15,1-3 0 0,1-1-1 16,0-6-1-16,0-1 2 15,0-3-1-15,7-2 1 16,2 3-1-16,1-1-1 16,0 5 1-16,1 5 0 15,-2 3 0-15,2 1 1 16,2 4-1-16,1 2-5 16,2-1 6-16,-1 3 0 15,1 1 0-15,1 3-1 16,-1-1 1-16,-2 2 0 15,-3 4 0-15,0 1 0 16,-3 3-1-16,-1 0-7 16,2 0 7-16,-1 5 0 15,2 7 0-15,0 0 0 0,-2 2 0 16,1 2 1-16,-2-2-1 16,-1 0 1-16,-2-3 0 15,-2 0 0-15,-2 1 0 16,0-1 8-16,0 2 7 15,0-1 1-15,-6 1 5 16,-4-1 0-16,4-3-2 16,-3-1-4-16,-2 1-1 15,1-1 4-15,-1 1 1 16,-3-2 8-16,-2 2-9 0,2-3-8 16,0 1-8-16,-1-4 3 15,2 0-5-15,-12-3-66 16,2-10-126-16,-1-8-789 15</inkml:trace>
  <inkml:trace contextRef="#ctx0" brushRef="#br0" timeOffset="45568.0975">20557 9478 758 0,'0'0'228'0,"0"0"-41"16,0 0 42-16,0 0 11 15,0 0 36-15,0 0-59 16,0-22-86-16,-1-1-66 15,-11-10 5-15,-2-7 12 16,-6-10-42-16,-6-16 1 16,-8-21-20-16,-7-21-12 15,6 6-1-15,6 21-8 16,12 26-1-16,9 31 1 0,0 5 0 16,3 4 1-16,0 3-1 15,4 10-1-15,1 2-14 16,0 0-44-16,0 1-44 15,0 9 17-15,0 1-26 16,4 2-27-16,-1-2-35 16,1-4 13-16,-1-2 39 15,1-3 49-15,-4 0 36 16,1-2 37-16,-1 0 5 16,0 0 89-16,0 1 49 15,0 2-23-15,0 3-19 16,0 7-38-16,-6 3 61 0,-6 8 6 15,2 3-18-15,-5 1-42 16,3 0-18-16,1-3-12 16,1-4-22-16,4-6-12 15,3-4-5-15,2-8-1 16,1-3 1-16,0 0 20 16,0-16 3-16,0-12-17 15,9-6-6-15,2-7-1 16,1 4 0-16,5 2 0 15,1 11 1-15,4 8 0 16,5 7 16-16,3 9-5 16,3 0-1-16,2 12 1 15,3 12-11-15,2 4-1 0,24 1-12 16,-10-6-246-16,-8-15-1291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19:26.1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6727 10305 1194 0,'0'0'140'0,"0"0"-130"15,0 0-10-15,0 0-10 16,0 0 10-16,0 0 87 16,117-20-5-16,-55 13 8 15,28 1 1-15,26 2-13 16,15-1-5-16,-1 0-23 16,-7 1-3-16,-10 1 8 15,-3 3-10-15,-4 0-14 16,-5 0-13-16,-5 0-6 15,-1 3-6-15,0 0 4 16,-2 0 3-16,-12-3 5 16,-17 0-9-16,-16 0 4 15,1 0-1-15,8-3-5 0,5-6 5 16,6-3-2-16,-6 2-9 16,-10 0-1-16,-11 4 0 15,-16 3-68-15,-10 3-125 16,-15 0-113-16,-18 9-68 15,-8-1-510-15</inkml:trace>
  <inkml:trace contextRef="#ctx0" brushRef="#br0" timeOffset="269.3771">7783 10529 1729 0,'0'0'202'0,"0"0"-202"16,0 0-53-16,0 0 28 15,84-21 25-15,-19 5 100 16,28-4-12-16,29-5-25 16,11-3-32-16,-6 6-13 15,-27 5-8-15,-33 6-4 16,-18 3 1-16,-9 4-7 15,4 0-35-15,15 1-147 16,-7 1-99-16,-13 1-367 0</inkml:trace>
  <inkml:trace contextRef="#ctx0" brushRef="#br0" timeOffset="1817.7836">20380 10414 798 0,'0'0'173'0,"0"0"-44"0,0 0-22 15,0 0-7-15,0 0 79 16,0 0 32-16,0 0 8 16,146-9-27-16,-13 0-68 15,25-6-46-15,9 3 4 16,-15-2-23-16,-27 3-16 15,-16 0-9-15,-25 3-7 16,-28 2-17-16,-22 1-8 16,-11 2-1-16,-5 3-1 15,-5-1-52-15,-13 1-89 16,-10 0-128-16,-19 0-239 0</inkml:trace>
  <inkml:trace contextRef="#ctx0" brushRef="#br0" timeOffset="2103.6651">20223 10626 1761 0,'0'0'283'16,"0"0"-207"-16,79 0-49 15,21-12 63-15,43-6 7 0,23-2 13 16,1 2-34 0,-13 3-36-16,-26 6-13 0,-15 0-12 15,-22 3-2-15,-21 1-11 16,-22 2 5-16,-5 2-7 16,2 1-31-16,0 0-85 15,-10 0-149-15,-24 0-728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19:38.1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8994 6408 1265 0,'0'0'149'0,"0"0"-104"16,0 0 82-16,6-75 87 15,8 56-51-15,7 1-56 16,9 0-47-16,7-2-39 15,12 2-10-15,8 0-10 16,4 3-1-16,2 4-42 16,7 6-197-16,-15 2-254 0,-16 3-644 0</inkml:trace>
  <inkml:trace contextRef="#ctx0" brushRef="#br0" timeOffset="138.2839">9140 6449 1003 0,'0'0'394'0,"0"0"-295"0,0 0-99 16,0 0 1-16,0 0 76 16,141-27-6-16,-25-8-42 15,10-4-29-15,-28 7-122 16,-30 7-430-16</inkml:trace>
  <inkml:trace contextRef="#ctx0" brushRef="#br0" timeOffset="400.5218">9600 5945 1493 0,'0'0'179'15,"0"0"-106"-15,0 0 3 16,0 0-63-16,0 0 5 16,0 0 32-16,114 50-8 15,-49-29-11-15,1 1-3 16,-7 2-19-16,-11 4-8 15,-13 3 8-15,-18 2 1 16,-15 4 10-16,-4 1-8 16,-26 2 0-16,-12 0-3 15,-7-2-8-15,3-4-1 0,11-6-51 16,10-9-166-16,19-8-260 16</inkml:trace>
  <inkml:trace contextRef="#ctx0" brushRef="#br0" timeOffset="1019.2549">10458 5987 1729 0,'0'0'215'0,"0"0"-27"15,0 0-69-15,0 0-52 16,0 0-54-16,0 0-13 0,0 0 1 16,-12 83 5-16,21-47 6 15,0-4-6-15,0-2-4 16,1-5-1-16,-2-6 6 16,-2-7-7-16,-2-4 0 15,0-8-26-15,-2-3 26 16,-2-21-9-16,0-22-12 15,0-6-1-15,0-10 6 16,-4-2 14-16,1 15 1 16,1 3 1-16,1 12 1 15,1 14 6-15,0 13-7 0,3 7-17 16,13 3-2 0,8 14 19-16,5 9 7 0,4 3 3 15,0 5-2-15,-2-1-7 16,-5 0 5-16,-6-4 1 15,-1-5 2-15,-9-7-3 16,-3-10-5-16,-4-7 11 16,-1 0 37-16,-2-24 47 15,4-11-56-15,-1-10-27 16,2-4 10-16,2 3 21 16,2 10-12-16,-1 12-3 15,1 12-5-15,3 12-24 0,1 0 0 16,7 12 0-1,6 9 0-15,1 6 0 0,2 2 0 16,-2 4 8-16,-4 2-8 16,0 0-26-16,-5 1-83 15,1 0-100-15,-7-11-369 16,-3-11-742-16</inkml:trace>
  <inkml:trace contextRef="#ctx0" brushRef="#br0" timeOffset="1281.4039">11180 5741 1612 0,'0'0'311'16,"0"0"-94"-16,0 0-106 16,0 0-19-16,0 0-43 0,0 0 49 15,12 91-9-15,-5-45-30 16,3 5-9-16,-1 0-3 15,5-5-9-15,2-2-10 16,7-11-7-16,3-7-20 16,7-10 7-16,9-12-2 15,11-4-6-15,10-12-29 16,27-35-127-16,-14 3-189 16,-15-2-459-16</inkml:trace>
  <inkml:trace contextRef="#ctx0" brushRef="#br0" timeOffset="1506.7463">11751 5704 1866 0,'0'0'222'0,"0"0"-157"0,0 0-24 16,0 0 98-16,-39 82-7 15,35-46-14-15,2 3-56 16,2 0-23-16,3-3-12 15,12-2-17-15,5-4-1 16,2-6-8-16,2-6-1 16,1-7-37-16,15-11-136 15,-5-5-94-15,-8-12-343 0</inkml:trace>
  <inkml:trace contextRef="#ctx0" brushRef="#br0" timeOffset="1682.2681">11830 5946 1395 0,'0'0'300'16,"0"0"-205"-16,0 0-60 16,0 0 121-16,0 0-30 15,0 0-56-15,0 0-36 16,51 3 17-16,-12-8-23 16,7-8-28-16,16-15-62 15,-13 2-410-15,-8-4-718 0</inkml:trace>
  <inkml:trace contextRef="#ctx0" brushRef="#br0" timeOffset="1859.0513">11769 5654 1914 0,'0'0'206'0,"0"0"-108"15,0 0-68-15,0 0 6 16,125-50 32-16,-62 32-9 15,5 2-43-15,-2 3-16 16,6-2-49-16,-19 4-255 16,-14 0-952-16</inkml:trace>
  <inkml:trace contextRef="#ctx0" brushRef="#br0" timeOffset="17663.4702">6727 12286 1478 0,'0'0'160'0,"0"0"-91"16,0 0 23-16,0 0-34 15,0 0 5-15,0 0 47 16,123-19-28-16,-58 17-26 15,31-2-11-15,30-3-1 16,15-3-9-16,8-4 42 16,2 2-22-16,-8-2-6 15,7 0-10-15,-2 3 4 16,-5 3 0-16,-9 2-18 16,-10 4-8-16,-12-1-2 0,-14 0-5 15,-20-2 2 1,-17 1 0-16,-16-1-3 0,-9 2-2 15,-1-3 7-15,2 1-14 16,-4-3 10-16,-4 1-9 16,-8 2-1-16,-8 0 0 15,-5 1-4-15,-4 2-42 16,-4 1-56-16,-6 1-64 16,-13 0-114-16,-6 0-352 0</inkml:trace>
  <inkml:trace contextRef="#ctx0" brushRef="#br0" timeOffset="18053.1537">7393 12448 914 0,'0'0'532'16,"0"0"-455"-16,0 0-40 15,0 0 8-15,0 0 29 16,0 0 21-16,0 0-18 16,12 16 88-16,71-16 18 0,62 0-20 15,38-16-41-15,33-6-33 16,15-3-10-16,-11 4-18 15,4-1-24-15,-14 3-13 16,-18 5-12-16,-29-1-2 16,-45 2 5-16,-42 7-14 15,-30 0 1-15,-26 3-2 16,-7 1 0-16,-7 2 0 16,-6 0-17-16,-55 16-69 15,-8 7-188-15,-20 5-418 0</inkml:trace>
  <inkml:trace contextRef="#ctx0" brushRef="#br0" timeOffset="20249.066">7491 2227 1348 0,'0'0'212'0,"0"0"-37"0,0 0 71 16,0 0-86-16,0 0-48 16,0 0-23-16,82-40-9 15,7 17-22-15,40-6 10 16,17-2-17-16,-1 3-17 16,-13 3-16-16,-24 8-11 15,-27 3-5-15,-16 3 7 16,-22 5-8-16,-10 3-1 15,-3-2 0-15,0 2-40 16,-7 0-76-16,-16 3-58 16,-15 0-81-16,-17 6-96 15,-14 5-326-15</inkml:trace>
  <inkml:trace contextRef="#ctx0" brushRef="#br0" timeOffset="20506.2355">7555 2490 1521 0,'0'0'242'16,"0"0"-202"-16,0 0 64 15,149 0 121-15,-6-28 9 16,35-11-57-16,14-11-52 16,-8 3-45-16,-26 6-26 0,-16 2-15 15,-17 6-6-15,-13 2-10 16,-26 9 9-16,-22 4-14 15,-22 7-9-15,-16 1-9 16,-1 5 0-16,-10 1 0 16,-6 4-45-16,-42 3-71 15,-19 11-152-15,-26 2-644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20:08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5237 16554 217 0,'0'0'191'0,"0"0"-137"16,0 0 81-16,0 0 8 16,0 0-10-16,0 0-46 15,-9-59 20-15,8 51 1 16,1 1 17-16,-2 0 66 15,1 3-23-15,-3 2-27 16,4 2-15-16,0 0-58 16,0 10-22-16,0 28-18 15,0 38 53-15,0 40 27 16,11 22-25-16,-2 9-24 16,0-11-20-16,3-20-10 15,0-8 8-15,4-9-10 16,-4-18 1-16,-2-17-26 0,-2-15 13 15,-2-13-6-15,0 3-9 16,2 1 0-16,-1-3-26 16,-2-12-57-16,-1-12-68 15,-4-21-104-15,0-16-121 16,-6-13-853-16</inkml:trace>
  <inkml:trace contextRef="#ctx0" brushRef="#br0" timeOffset="3800.843">5250 16373 1324 0,'0'0'318'0,"0"0"-237"16,0 0-76-16,0 0-5 0,0 0-13 15,0 0 13-15,0 0 35 16,59-15 22-16,-13 15-3 15,2 7-7-15,12 0-19 16,1-2 1-16,19 0 11 16,23-5 6-16,33 0-3 15,15-15-5-15,9-3-7 16,-1-1-4-16,-7 6-11 16,4 4 5-16,-1 1-11 15,-1 3-2-15,-6 1-7 16,-9-1 1-16,-7-1 6 15,-7-1-2-15,-5-3-4 16,-1 1 8-16,-2-5 2 16,4 0 0-16,-1-1-6 0,7 0 16 15,1 0-6-15,-1 1 3 16,-2-1-4-16,-1 0 0 16,2-3-6-16,0-5 4 15,4-3-2-15,1-1 1 16,4-1 8-16,6 1-11 15,10 5 0-15,9 5 3 16,9 4 51-16,10 7-5 16,2 3-33-16,5 1-16 15,-2 2-2-15,-5 0-6 16,0 2 0-16,-3 4 1 16,-1 2-1-16,-4 0 0 15,-1 1 1-15,-9 2 5 0,-7-4-5 16,-8 3-2-16,-12-3 0 15,-5 0 1-15,-9-1 1 16,-5-2-1-16,-5-2 0 16,-7-2 1-16,0 0-2 15,-1 0 0-15,-4-6 0 16,-2 0 0-16,-1-2 0 16,-1 2 1-16,-3 3 0 15,-4 1 0-15,-2 2 1 16,1 0-1-16,-1 0-1 15,-2 0 1-15,1 0 5 16,0 7-6-16,2 0 0 16,1 1-6-16,-1 1 6 0,-1 4-1 15,-1-2 1-15,-1 2 5 16,-2 3-5-16,3-2 0 16,2 2 1-16,2-2 0 15,1-3 0-15,2 0 0 16,0-4 6-16,2 0-7 15,4 0 0-15,6 1 0 16,1-1-6-16,3 0 6 16,1-2 0-16,-4 1 0 15,1-1 5-15,0-1-4 16,0 0 0-16,0-1 1 16,-1 1 4-16,-1-1-6 15,3 2-1-15,-2 2-1 0,0-2 1 16,-2 0 1-1,-4 2 0-15,-2-4 0 0,-8 1 0 16,-14-1 1-16,-17-3 0 16,-12 2 1-16,-5-2-1 15,5 0-1-15,3 0 0 16,2 0 0-16,-2 0 1 16,-6 0-1-16,-2 0 1 15,-1 0 0-15,-3 0 0 16,-4-2 0-16,0-1 0 15,-5 2-1-15,-2-1 1 16,-5 1-1-16,-3 1 0 16,-6 0 0-16,-3 0 1 15,-5 0-1-15,-1 0-1 0,-2 0-1 16,0 0 1-16,0 0-5 16,0 0-2-16,1 4 7 15,3 11 1-15,-1 6 5 16,0 6 6-16,-2 7-4 15,1 7 13-15,-1 5 7 16,-1 7-4-16,0 6 0 16,0 2-4-16,-9 1-4 15,1-2-1-15,-2-2-8 16,0-3 9-16,1-5-8 16,-3 0-5-16,1-5 6 15,1-4 3-15,0-3-11 16,2-5 0-16,2-3 2 15,1-4-1-15,4-4 1 0,-1 0-2 16,2-3 1-16,0 1-1 16,0 2 0-16,0 1 1 15,5 2 0-15,1-2-1 16,2 2 1-16,-2-1 0 16,1-2-1-16,-1-1 2 15,-2-1-1-15,-1-3-1 16,0-2 1-16,-1 2-1 15,-2-5 2-15,0-1-1 16,0-1-1-16,0 0 1 16,0-3 1-16,0 1-1 15,-5 1 1-15,-4-1 4 0,0 1-5 16,1 0 7 0,-1 2-8-16,-1 0 0 0,2-3 0 15,2 0 1 1,1-1 0-16,1 0-1 0,-1 0 0 15,0 0 0-15,0 2 0 16,-3 2 1-16,1-2-1 16,-5 2 0-16,-1 0 0 15,-5-1 1-15,-3 0 11 16,-6-2-6-16,-6 1-5 16,-3-1-1-16,-5 0 2 15,-1 0-1-15,-4 1 1 16,-2-2-1-16,-4 0 0 15,-2-1-1-15,-5-2 0 0,-3-3 0 16,-6-1-1-16,-13 0-7 16,-14 0 7-16,-15-8 0 15,-1-4 0-15,20 4 0 16,22-1 0-16,20 4 1 16,2 2 0-16,-5-3 0 15,-9 1-1-15,-6-1 1 16,2 0 1-16,5 3-1 15,4-1-5-15,3 1 4 16,2 3-8-16,3-4 3 16,-1 3 0-16,2 1 5 15,-1 0 1-15,0 0-1 16,1 0-1-16,0 0 1 0,2 0-1 16,1 0 1-16,-1 0 0 15,-1 1 1-15,-2 3-1 16,-3-1-1-16,-2 1 2 15,-4-1-1-15,0-3-1 16,2 1 2-16,0 1 1 16,3 1-1-16,4-2 0 15,2 4 0-15,4 0 0 16,-1 1-6-16,5 2 5 16,-1 1 1-16,0-3 0 15,1 5-1-15,-1-5 1 16,0 3 0-16,-2 1-1 15,0-3 1-15,-3 0 0 16,0 3-1-16,-3-4 1 16,-3 0 0-16,0 3 0 0,-4-1 0 15,0-3 0-15,-1 2 0 16,0 1 0-16,-1 0 0 16,2-2 0-16,-4 1-1 15,-1 0 1-15,0-2 2 16,-3-1-1-16,3 0-1 15,-4-2 0-15,5-2-10 16,-2 0 8-16,2 0 1 16,0 0-7-16,-2 0 8 15,1 0-7-15,-4 0 6 16,0 0 0-16,0 0-5 16,2 0 6-16,-1 4 0 15,2-1 0-15,2 0 0 0,0 2 0 16,1 0 6-16,-1-4-6 15,0 2 0-15,-3-3 0 16,-2 0-1-16,-1 0-5 16,-2 0 5-16,-4 0-8 15,2 0 8-15,-3 0-7 16,0 0 2-16,1 0 5 16,1 0 1-16,0 0-1 15,3 3 0-15,0-1 1 16,2 0-1-16,0 1 1 15,2 1 0-15,-2 2 1 16,0-2-1-16,1 1 1 0,1 1-1 16,-1 0 0-16,0-1 0 15,5-1-5-15,0 1 4 16,1-1 1-16,4-2 0 16,-1 0 0-16,3 0 0 15,0-1 0-15,3 2 0 16,1-3 0-16,-2 0 0 15,0 0 0-15,-4 0 0 16,0-4 1-16,-4-2 0 16,-5-4 0-16,-4 2 0 15,-3-2 0-15,-4-1 0 16,0 2-1-16,-1 1 2 16,2 2-2-16,0 0 0 15,5 1-1-15,0 2 0 16,3 1 0-16,3 2 1 0,0 0-1 15,1 0 1-15,-1 0-1 16,1 3 1-16,-2 3-1 16,0 0 0-16,-2-2 1 15,2 6 2-15,-3-5-2 16,0 2 1-16,-1 0 1 16,-2-1-2-16,-1 0 0 15,2-2 0-15,-4 0 0 16,8-3-1-16,-1 1 1 15,1-1-1-15,0-1 1 16,5 0-1-16,0 0 1 16,1 0 0-16,2 0 0 15,0-3 0-15,0-1-1 0,1 0 2 16,4-2-1-16,0 2 1 16,-1 1 0-16,2 1-1 15,0 0 0-15,-2 2 1 16,0 0 0-16,-1 0 0 15,-3 0-1-15,-2 0-1 16,-1 0 0-16,-1 0 0 16,-4 0 1-16,3 0-1 15,-2-3 1-15,-1 1-1 16,5-1 1-16,-2 0 0 16,1-1-1-16,0-3 1 15,2 4 1-15,1-6 0 0,-1 4-1 16,1-1 0-16,6 0 0 15,0-1 1-15,3 0 0 16,2 1 5-16,1 1-6 16,2-2 0-16,-1-2-2 15,6 1 1-15,-2-1 0 16,1 0 1-16,1-2 0 16,0 0 0-16,4 1 0 15,2 2-1-15,-1 1 1 16,4 1 0-16,0 1 0 15,-2 2-1-15,5 2 1 16,-1-3 0-16,2 4 0 16,-1 0 0-16,0 0 0 15,1 0-1-15,3 0 1 0,-2 0-1 16,1 0 1-16,0 0 0 16,2 0 0-16,-4 0 0 15,2 0 0-15,-3 0 0 16,-1 0 0-16,-1 0 0 15,-5 4 0-15,6-1 0 16,1 1 0-16,1-2 0 16,6-1 0-16,5 1 1 15,4-1 0-15,1 1 1 16,0 3-2-16,0-4 1 16,-1 3-1-16,-1 0 0 15,1 1 0-15,1 0 0 16,4-4 1-16,-1 2 6 15,-2 0-6-15,2 0 1 0,-1 2-1 16,-3 3-1-16,-4-2 0 16,1 5 1-16,-3-2 1 15,0-2 8-15,-1-1 5 16,2 0-2-16,0-1 2 16,0-2-3-16,3 1-3 15,-2-2 2-15,3 2-2 16,-2-4-8-16,6 0 8 15,0 0 1-15,6 0 10 16,-2 0-2-16,2 0-2 16,0 0-1-16,0 0-9 15,0 0-5-15,0 0-1 16,0 0 0-16,0 0-6 0,0 0-24 16,0 0-40-16,2 1-29 15,19 28-119-15,-3 0-67 16,1-5-403-16</inkml:trace>
  <inkml:trace contextRef="#ctx0" brushRef="#br0" timeOffset="24761.5158">12559 16390 396 0,'0'0'107'16,"0"0"36"-16,0 0 1 16,-3-15 5-16,-4 10-17 15,2 1-30-15,1-1 6 16,-3 0 0-16,1-1 8 15,-2 2-33-15,2-1 27 16,-3-1-18-16,3 0 48 0,-1 1-33 16,2-2-9-16,1 3-2 15,1 3-10-15,0 1-36 16,3 0-33-16,0 0-12 16,0 15-5-16,0 7 0 15,0 9 20-15,0 8-6 16,0 0 2-16,0 0-10 15,0 1-5-15,3-4 1 16,-3-1-2-16,0-3-2 16,0-4-65-16,0-6-65 15,-3-6-76-15,-8-9-67 16,1-7-19-16,-2 0-211 0</inkml:trace>
  <inkml:trace contextRef="#ctx0" brushRef="#br0" timeOffset="24974.4036">12384 16535 804 0,'0'0'321'0,"0"0"-18"16,0 0-11-16,0 0-72 16,0 0-105-16,0 0-57 15,0 0-38-15,-8 0 10 16,17 14 38-16,3 2-24 16,1 0-10-16,0-2-19 15,1-1-8-15,2 0-1 16,-1-2-5-16,2-2-1 15,-1-4-37-15,4-5-65 16,-1 0-102-16,11-12-76 16,-6-10-124-16,-3-2-404 0</inkml:trace>
  <inkml:trace contextRef="#ctx0" brushRef="#br0" timeOffset="25149.0404">12668 16408 958 0,'0'0'349'16,"0"0"-89"-16,0 0-104 15,0 0-26-15,0 0-26 16,0 0 28-16,-43 96-36 16,26-53-37-16,0 0-9 15,0-1-28-15,2 1-13 16,5-2-9-16,1 0-48 16,5-10-267-16,2-14-793 0</inkml:trace>
  <inkml:trace contextRef="#ctx0" brushRef="#br0" timeOffset="27000.2022">13717 16491 166 0,'0'0'98'0,"0"0"-75"0,0 0-17 16,0 0 40-16,0 0-23 16,0 0-17-16,-67-49-4 15,58 38-2-15,0-1-3 16,-2-2-17-16,5 0-41 16,2-2 8-16,1 2 41 15,3-3 12-15,0 2 0 16,0 2 41-16,-2 0-8 15,-1 4 19-15,-1-2 0 0,-2-2 16 16,2-3 85 0,-2-1 34-16,3 0-16 0,-1 1-69 15,1 2 4 1,-1 3 24-16,3 6-1 0,-1 2-41 16,-1 3-43-16,0 0-28 15,-4 3-4-15,-4 11 19 16,-5 7-14-16,-5 5-5 15,-2 2 1-15,0 2-5 16,-3-3-7-16,4-1-1 16,2-2 0-16,4-6 0 15,4-4-1-15,4-4 1 16,5-6-1-16,3-1 0 16,0-3 0-16,0 0 2 0,0 0 12 15,7 0 0-15,3 0 17 16,3 0 7-16,4 2 6 15,1 8-24-15,3 2-5 16,1 6-6-16,0 1-8 16,-2 4 2-16,-2 1-3 15,4 6-69-15,-7-4-118 16,0-9-322-16</inkml:trace>
  <inkml:trace contextRef="#ctx0" brushRef="#br0" timeOffset="27694.0709">12269 17009 191 0,'-6'85'168'0,"4"-1"-51"16,2-24-45-16,10-20-18 15,10-4-28-15,7 2-26 16,7 4-18-16,23-2-90 15,-10-10 26-15,-6-13-3 0</inkml:trace>
  <inkml:trace contextRef="#ctx0" brushRef="#br0" timeOffset="29052.3929">13592 16428 977 0,'0'0'220'16,"0"0"-119"-16,0 0-40 15,0 0 3-15,0 0 56 16,0 0-8-16,105 0 4 16,-52 0-33-16,21-2-8 15,22 1-8-15,25 1 0 16,13 0-6-16,9 0-4 15,-4-3-20-15,-11 2 6 16,0-4-3-16,-3 0-3 16,1-1-9-16,2 0 6 15,-1-3-13-15,1 1 10 0,1-2-3 16,-6 1-4-16,-6 1 0 16,-12 0-5-16,-24 2 6 15,-21 4-16-15,-17-1-3 16,-12 2 6-16,0-2-10 15,-2 0 8-15,-4 1-4 16,-7-1 9-16,-5-2 4 16,-4 1 2-16,1 0-6 15,-3 0-6-15,-1 0-8 16,-3 3 0-16,-2-1 7 16,-1 2-8-16,0 0-34 15,0 0-57-15,-8 0-64 0,-6 0-92 16,-4 0-442-16</inkml:trace>
  <inkml:trace contextRef="#ctx0" brushRef="#br0" timeOffset="29546.5675">15827 16162 1270 0,'0'0'405'16,"0"0"-304"-16,0 0 19 0,0 0-54 16,0 0 19-16,0 0-22 15,0 0-37-15,-13-4-2 16,29 17 50-16,7 4-3 15,5 3-11-15,6 2 4 16,4 2-25-16,5-2-18 16,0 0-7-16,-1-3-5 15,-2-1-1-15,-7-4-7 16,-3-5 5-16,-8 0-5 16,-5-3 0-16,-8-2 0 15,-5-1 4-15,-4-1-4 0,0 1 5 16,0 2 8-16,-1 4 4 15,-11 3 30-15,-8 5 3 16,-3 3-13-16,-6 2 12 16,-3 1-12-16,-1 1-8 15,-2-4-1-15,5 4-17 16,4-7-4-16,4-2-8 16,8-2-1-16,6-4-35 15,8-9-106-15,9-5-329 16,7-18-1245-16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20:49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8381 5141 202 0,'0'0'100'0,"0"0"-76"16,0 0-15-16,0 0-9 16,0 0 10-16,-8-9-2 15,8 9-7-15,0-1 2 16,0 1-2-16,0 0 0 16,0 0 0-16,0 0-1 0,0 0 1 15,0 0 0 1,0 0 12-16,0 0 36 0,-2 0 29 15,2 0 26-15,-1 0 7 16,1 0 8-16,-2 0-11 16,2 0-7-16,0 0-4 15,-1 0-3-15,1 0-13 16,0 0-1-16,0 0-7 16,0 0-4-16,0 0-15 15,0 0 12-15,0 0-12 16,0 0 3-16,0 0 7 15,0 0 0-15,0 0 2 0,0 0-23 16,0 0-7-16,0 0-9 16,0 0-5-16,0 0-12 15,0 0-4-15,0 0-6 16,0 0 0-16,0 0 0 16,0 0 0-16,3 0-1 15,0 0 1-15,7 1 0 16,-3 2 2-16,4 0 5 15,2 0 8-15,1 4 1 16,0-3 3-16,0 1-10 16,-2 0-8-16,1 0 0 15,1-1 1-15,1 0-1 16,0 0 11-16,1-1 3 16,2-1 5-16,0-2 1 15,3 1 4-15,-2 1 0 0,4-2-8 16,0 1-6-1,3-1 0-15,0 2-4 0,4-2 2 16,0 0 0-16,4 0-2 16,2 0-7-16,0 1 1 15,0 1 0-15,1-1 0 16,0 1 1-16,-2-2 4 16,1 3-5-16,-2-3-1 15,-1 2 0-15,-2 0 1 16,2-1 0-16,0-1-1 15,2 1 1-15,-2 1 1 16,0-1 4-16,4 1-6 16,1-1 1-16,1 1-1 15,1-2 0-15,2 3 0 16,2-3 4-16,1 2-3 0,1-2 0 16,-2 0 0-16,0 0-1 15,-1 0 2-15,1 0 0 16,0 0-2-16,0 0 0 15,0 0 1-15,0 0-1 16,2 0 1-16,-3 2-1 16,3-1 1-16,0 1 0 15,1-1-1-15,-1 0 1 0,2 2 0 16,0-2-1 0,2 0 0-16,1 1 1 15,2-1-1-15,0 3 6 0,2-1-6 16,0-1 0-1,2 1 0-15,3-1 0 0,-2 1 0 16,-1 1 1-16,-2-1-1 16,5 1 0-1,-4 1 0-15,2 0 0 0,-1 0 0 16,3-1 0-16,-4 0 0 16,1 0 1-16,-5 1 0 15,2-1-1-15,-1-1 1 16,1 0-1-16,0-2 0 15,1 0 0-15,2 1 1 16,1-1-1-16,2-1 0 0,-1 2 1 16,1-1 0-1,1 1-1-15,-1 1 0 0,1-1 0 16,-1 2 0-16,3 1-1 16,2-1 1-16,1-1 0 15,5 1 1-15,2-1-1 16,-1-2 0-16,3 3 1 15,-1-4 0-15,0 3-1 16,1-3 0-16,0 0 0 16,-2 0 0-16,3 0 1 15,-3 0 0-15,-1 1-1 16,-3 1 0-16,-3 1 1 16,-2-2-1-16,-2 2 1 15,-1-1-1-15,1 0 9 16,1 1 6-16,2-3 0 0,6 0-8 15,11 2 1-15,15-1 4 16,18-1 8-16,4 1-14 16,-7 1-5-16,-12-2 5 15,-13 0 0-15,-1 0-4 16,-13 0 7-16,-11 0-8 16,-11 0 7-16,7 0 1 15,2-3-8-15,7 0 8 16,11-2 5-16,-14 2-7 15,6 0-7-15,-4-2 0 16,-2 4 6-16,3-6 5 16,0 3 6-16,2-2 7 15,-1 3-9-15,0-4-13 16,-3 3 5-16,-6 0 14 16,1-2 0-16,1 1 0 0,16-2-2 15,-6 2 12-15,5 0 7 16,-3 2-20-16,-17 0-17 15,0 0 8-15,-8 2 2 16,-12-1 12-16,-10-1 0 16,-6-1-5-16,-8 1 6 15,-5 2 4-15,-4-1 8 16,-3 2 0-16,2 0-12 16,-2 0-14-16,0 0-1 15,0 0-8-15,0 0 0 16,0 0 0-16,0 0-1 0,0 0-53 15,-2 0-57-15,-29-7-87 16,1 2-177-16,-10-7-1054 16</inkml:trace>
  <inkml:trace contextRef="#ctx0" brushRef="#br0" timeOffset="2033.2857">11314 6411 1008 0,'0'0'216'0,"0"0"-24"0,0 0-38 15,0 0-21-15,0 0-31 16,0 0 53-16,-86-27-64 16,70 24-34-16,-2 0 5 15,-2 2-9-15,-3 1-17 16,-4 0-12-16,1 0 8 15,-3 0 1-15,1 1-5 16,0 6 4-16,1 0-8 16,1 3 0-16,-1-1-12 15,1 5-3-15,-1 1 1 16,0 4-9-16,-1-2 9 16,1 3-3-16,0 1-6 15,2 4 0-15,1-2 7 0,0 7-7 16,-2-4 5-16,3 7-5 15,-2 0 10-15,2 1-4 16,1-1 9-16,2-1-2 16,2 2-5-16,3-5-3 15,3 2-6-15,1 0 6 16,3 2 0-16,2 2-5 16,0 1 0-16,4 6-1 15,1 0 6-15,-1 2-4 16,2 3 7-16,0-2-8 15,0-2 12-15,0-2-5 16,0-2-1-16,0-2-1 0,3-1-4 16,4-3 5-1,0 0-1-15,3-3 5 0,2-1-5 16,2-3-5-16,4 0 8 16,2-2-3-16,2-2 0 15,1-2-6-15,3-3 6 16,-4-2-4-16,5-3 4 15,-5-5-6-15,2 0 2 16,0-2 5-16,0-2-5 16,0-3 8-16,1 0 1 15,2 0-4-15,0 0 2 16,0-8-1-16,2-4 9 16,0-2 0-16,2-3-8 15,2-3 4-15,0-1 4 0,0-3 1 16,-2-1-12-16,-3 1 6 15,-2-2 7-15,-3 1-6 16,-3-4 2-16,1 3-3 16,-4-4 3-16,-3-2-1 15,0-5 1-15,0-1 0 16,-3-5-14-16,1 0 10 16,-3 0-10-16,-2 3 5 15,-2 3-5-15,0 1 0 16,-2 3 7-16,1-1-7 15,-4 0 0-15,3 2 6 16,0-4-6-16,-2 3 1 16,2 0-1-16,0 0 0 0,0 2 6 15,-1 0-6-15,2 3-1 16,-4 0 0-16,0 1 6 16,0-1-4-16,0 0-1 15,0 2 11-15,-4 1-10 16,-4 1-1-16,1 0 0 15,-1 2 7-15,-2 1-8 16,2 4 2-16,-2 4 5 16,0 1-5-16,0 3 8 15,3 3 2-15,-3 1 2 16,1 1-8-16,0 2 0 16,-4 0-6-16,-1 1 1 15,-1 1 5-15,0 0-5 16,-2 0-1-16,1 0 1 0,0 0-1 15,-1 0 1-15,0 3-1 16,0 2 0-16,0-1 0 16,3 1 1-16,-2 0 0 15,5-1 0-15,0 1 0 16,0-2 0-16,0 2 0 16,-1 0 0-16,2-3 1 15,1 1 4-15,2-1-5 16,-1 0 0-16,6-1 8 15,1-1-8-15,-1 0 0 16,2 0 0-16,0 0-1 0,0 0-1 16,0 0-65-16,11 0-109 15,8 0-281-15,0 0-535 16</inkml:trace>
  <inkml:trace contextRef="#ctx0" brushRef="#br0" timeOffset="3578.5467">11280 6215 576 0,'0'0'244'15,"0"0"-10"-15,0 0-30 0,0 0 33 16,0 0-7-16,0 0-3 16,-41-17-46-16,40-3-49 15,1-6-17-15,0-5-41 16,13-6-11-16,13-5-16 16,9-8-9-16,24-10-7 15,24-13-3-15,22-11 9 16,8 4-7-16,-19 17-13 15,-24 17-1-15,-25 19-7 16,-11 6 1-16,2-1-8 16,-2-2 7-16,-2-1-8 15,-7 8 5-15,-9 0-5 16,-7 4 8-16,-4 0-9 16,-5 1-10-16,0 3-74 15,-3-2-82-15,-9 4-181 0,-3 0-556 0</inkml:trace>
  <inkml:trace contextRef="#ctx0" brushRef="#br0" timeOffset="4008.1691">11845 5308 1448 0,'0'0'299'16,"0"0"-78"-16,0 0-122 0,0 0-15 15,0 0-12 1,0 0 10-16,94-4-11 0,-46-1-33 16,4-1-8-16,0 1 1 15,-7-2-10-15,-8 5-2 16,-7 0-8-16,-9 2-10 15,-7 0 5-15,-6 11 1 16,-6 6 18-16,-2 7 26 16,0 5 1-16,-5 2-1 15,-11 3-15-15,-3 1 5 16,-1-1-15-16,1-3-10 16,1-3-1-16,0-5 0 0,3-6-7 15,3-4-7 1,3-2 1-16,4-6 4 0,1-4-5 15,2-1-1-15,1 0-20 16,-7-4-71-16,3-7-244 16,-1-6-971-16</inkml:trace>
  <inkml:trace contextRef="#ctx0" brushRef="#br0" timeOffset="8998.5316">12213 7649 901 0,'0'0'130'0,"0"0"-61"15,0 0-41-15,0 0-21 16,0 0-6-16,0 0 46 16,39 16 64-16,-9-10 21 15,6 0-22-15,13-1-21 16,7 1 3-16,18-1 18 15,20 2-37-15,19 3 21 16,6 0-32-16,-4-1 2 16,-9 0-19-16,-7-3 0 15,0-4-14-15,-3 1-8 16,-2-3-6-16,-3 0 3 16,1 3-2-16,2-3 7 15,0 3-3-15,-1 0 1 16,-4-1-4-16,-4-1 2 0,-3-1 5 15,-1 3-12-15,1-3-2 16,0 0-11-16,-7 0 11 16,-13 0 1-16,11 0-5 15,7 0-2-15,1 0 0 16,0 0 0-16,-22 0 0 16,-14 0 6-16,10 0-2 15,6 0-3-15,8 0 2 16,-3 0 0-16,-3 0-1 15,-4 0-2-15,0 0-5 16,-4-3 6-16,-5 0 1 16,-3 0 0-16,-4 0 1 15,-7 3-1-15,-7-3-7 0,-3 3 0 16,-8 0 7 0,0 0-8-16,-5 0 1 0,-1 0-1 15,-2 0 1-15,-2 0 1 16,1 0-2-16,-3 0 1 15,0 0-1-15,1 0 1 16,2 0 0-16,0 0 0 16,2-3-1-16,2 3 1 15,-1 0-1-15,2 0 1 16,0-1-1-16,4 1 1 16,-1 0-1-16,5-1 0 15,0-1 6-15,1 0-5 16,5-1-1-16,-1-2-1 15,1 1 1-15,-1-2 0 0,1 2 1 16,-2-3 7-16,-4 2-7 16,-1-3 4-16,-3-2 7 15,-3-4 0-15,-3 1 18 16,1-3-11-16,-4-5-4 16,1-1 1-16,-4-4-1 15,1-4-4-15,-4-4-5 16,-2-5-6-16,1-3 2 15,-1-8-1-15,4-13-1 16,3-20 2-16,4-15-2 16,3 6 2-16,-3 17-1 15,-1 22 6-15,-3 14-5 16,-2-3-2-16,1-1 0 0,-3-3 2 16,-4 4-2-16,0 4-6 15,-1 2 6-15,-10 0-1 16,-4 4 1-16,2 1-1 15,-4 5 1-15,4 4-2 16,0 4 2-16,1 2 0 16,-3 2 0-16,1 3-1 15,-2-1 1-15,-4 1 0 16,-3-2-1-16,-7 2-5 16,-3 0 6-16,-6-1 0 15,-4 1-1-15,-2 0 1 16,-6 2-1-16,-1-2 1 15,-8 2 0-15,-3 1-1 0,-6 0 1 16,-3-2 1 0,-4 3 0-16,-1-1-1 0,2 0 6 15,2 2-5-15,-2-2-1 16,4 1 0-16,-3 2-2 16,0 0 2-16,1-1-1 15,-1 3 0-15,0-2 0 16,1 0 0-16,-1 2 1 15,-1-1-1-15,1-1 1 16,-1 0 0-16,0 3 0 16,5-2 1-16,0 1-1 15,2 0 0-15,-1 1 1 16,2-1 0-16,-2 3 0 16,-2-2 0-16,0 2-2 15,4-1-4-15,1-1 5 0,4 1 0 16,2-2 0-16,0-2 0 15,1 0 0-15,1-2 0 16,0 0 0-16,-1 1 0 16,3 2 1-16,2 1 0 15,3 2-1-15,4 1 1 16,2 0-1-16,-3 0 0 16,-1 0 0-16,-2 1 0 15,-6 5 5-15,-4 0-5 16,-4-1-6-16,-8 2 5 15,-2 1 1-15,-2-2-1 16,2 2-5-16,2 3 6 16,9-2-1-16,4 0 1 0,8 1 0 15,6-3 0-15,7 0 0 16,9-2 0-16,5 1-1 16,4 0-6-16,3 2 6 15,-1-3 0-15,5 2 0 16,-2-2 1-16,2 1-1 15,-2 0 1-15,-5 1 0 16,-3 1 0-16,-4 1 1 16,-4-1-1-16,-1 1 0 15,0-1 6-15,1-1-6 0,2 2-1 16,5-2 1 0,2-2 0-16,6 0 0 0,6-2-1 15,3-2 1 1,3 1-1-16,5-2 1 0,0 1-1 15,0-1 1-15,-2 0-1 16,2 0 0-16,-1 0 0 16,-4 3 1-16,-1 1-1 15,-1 1 0-15,-3 2 1 16,0 1-1-16,0 1 0 16,-2 4 0-16,0 3-1 15,-4 2 1-15,2 3 0 16,-2 1 1-16,1 5-1 15,1 0 0-15,1 1 0 16,4 1 1-16,3 1 0 16,2-1-1-16,4 2 0 0,0-1 0 15,2 0 1-15,8 2 0 16,-1 0 0-16,2-1 0 16,-1 0-1-16,0 1 0 15,-2 3 0-15,0-1 1 16,-4 0 0-16,1 2 0 15,0 2 0-15,-1 0 0 16,1 3 0-16,2 1 0 16,-1 1 0-16,0-2 0 15,-1-2 0-15,-1-2 1 16,2-1 0-16,-2-5 5 16,1 2-6-16,-1 0 0 15,0 0 0-15,2 1 1 16,-3 0-1-16,1 0 1 0,0-1 5 15,-2-4-6-15,1-4 0 16,0-4 0-16,-2-6 1 16,2-2-1-16,-2-8 0 15,1-1 0-15,0-2-1 16,1-1 0-16,0-1-5 16,2 2 5-16,3-2 1 15,3 0 0-15,5 0 1 16,2 0 0-16,7 0 1 15,5 0-1-15,8-9 0 0,4-1 1 16,6 1-2 0,5 1 8-16,0-2-8 0,1 5 1 15,-5 0-1 1,-1 2 0-16,-6 2 0 0,-2 0 1 16,-4-1-1-16,-2 1 1 15,2-2 0-15,0 0 0 16,1-4 1-16,5 0 4 15,-2 1 3-15,0-1-2 16,2 2 4-16,-8 1-5 16,-5 3-6-16,-10-1 1 15,-7 2 0-15,-5 0 0 16,-3 0-1-16,-4 0 0 16,0 0 1-16,0 0 0 15,0 0-1-15,0 0 1 0,0 0-1 16,0 0-14-16,0 0-40 15,0 0-82-15,0 3-146 16,-2 4-368-16,-4-3-751 0</inkml:trace>
  <inkml:trace contextRef="#ctx0" brushRef="#br0" timeOffset="25105.8735">3758 15034 1748 0,'0'0'308'0,"0"0"-216"15,0 0-91-15,0 0 0 0,116-40 21 16,-30 2 38-1,26-13 14-15,9-4-19 0,-4 5-8 16,-7 4 16-16,-15 10-20 16,-2 2-6-16,-14 8-7 15,-20 5-18-15,-17 7-7 16,-9 2-5-16,-3-1 0 16,3-2 0-16,-5 2-29 15,-10 5-50-15,-9 3-20 16,-9 2-35-16,-11 3-63 15,-12 0-164-15,-9 1-410 0</inkml:trace>
  <inkml:trace contextRef="#ctx0" brushRef="#br0" timeOffset="25407.5795">3871 15107 555 0,'0'0'875'15,"0"0"-752"-15,0 0-99 16,0 0-16-16,0 0 121 16,0 0 58-16,106 10 6 15,-18-39-37-15,25-14-37 16,10-8-27-16,-6-1-34 16,-12 2-6-16,-14 8-9 15,-14 8-16-15,-20 9-15 16,-20 8-5-16,-11 4-1 15,-4 1-5-15,-4 2-1 0,-3 1 2 16,-9 5-2-16,-5 3-15 16,-1-1-40-16,-9-2-48 15,-10 0-149-15,-7 0-516 0</inkml:trace>
  <inkml:trace contextRef="#ctx0" brushRef="#br0" timeOffset="32253.5846">19755 13101 1039 0,'0'0'152'16,"0"0"-63"-16,0 0 54 16,0 0 10-16,0 0-27 15,-88-68-13-15,70 58 7 16,-4 1-22-16,-2 1-32 15,-3 2-13-15,-4 1 0 16,-4 3-13-16,-4 2-4 0,-8 0-11 16,-6 0 13-1,-5 4-7-15,-3 6 15 16,0 5-7-16,3 3-6 16,4 4-8-16,5 5-7 0,7 2-5 15,3 3-4-15,5 5-2 16,0 1 4-16,3 3-2 15,2 1 1-15,4-1-2 16,1 1 1-16,0 0-3 16,2 1-4-16,2 3-1 15,-1 3 1-15,4 4 5 16,0 7-1-16,2 2-5 16,2 4 8-16,2 2-8 0,-2-2 10 15,4 0-10-15,1-2 11 16,4-3-4-16,4-1-2 15,0-2 0-15,15-5 2 16,10 0 1-16,6-6-3 16,8-5-4-16,9-5 4 15,4-4 1-15,10-7-1 16,3-4 2-16,5-8 2 16,0-7 1-16,3-5-1 15,-3-2 5-15,1-7-3 16,-6-7 1-16,-3-3-1 15,-3-3 8-15,-5-4-4 16,-7 1 1-16,-3-4-1 16,-1-2 2-16,-4-3 3 0,0 0 1 15,-4-1-8-15,1 0 1 16,0-1 0-16,-6 0-3 16,0 0 1-16,-1-1-4 15,-5-2 2-15,2 0-4 16,-3-2-1-16,0-5-5 15,-2 0 6-15,-2-2-6 16,-1-1 6-16,-5 0-6 16,-2 4 0-16,-4-3 0 15,-4 6 5-15,-1 1-5 16,-2 0 5-16,0 2 2 16,-3-2-2-16,-9 0-5 15,-2 1 10-15,-6-1-5 16,1 2-5-16,-3 3 12 15,-3-1-4-15,0 6-8 0,-1-1-1 16,1 4 1-16,-3 2-1 16,2 3 0-16,-1 2 0 15,0 3 0-15,1 2 1 16,-3 5-2-16,-2 1 2 16,0 0-2-16,-1 5 1 15,0 1-1-15,6 2 1 16,1 0-2-16,6 0-4 15,5 0-22-15,7 4-54 16,7 5-60-16,3 2-181 0,13-5-387 16</inkml:trace>
  <inkml:trace contextRef="#ctx0" brushRef="#br0" timeOffset="36283.7557">14239 15025 1852 0,'0'0'283'15,"0"0"-220"-15,0 0-52 0,167-17 80 16,-27-14 57-16,22-4-23 16,15-3-20-16,-10 1-29 15,-16 7-9-15,-14 5-12 16,-17 7-16-16,-29 7-30 15,-26 4-8-15,-27 4 0 16,-12 0-1-16,-7 3-13 16,-7-2-78-16,-6 2-81 15,-19-2-63-15,-16 2-255 16,-10-2-679-16</inkml:trace>
  <inkml:trace contextRef="#ctx0" brushRef="#br0" timeOffset="36571.6816">14527 15238 1735 0,'0'0'253'0,"0"0"-188"16,0 0-53-16,0 0 49 15,0 0 102-15,124-2 20 16,10-33-39-16,27-8-40 15,16-6-37-15,-3 3-14 16,-15 5-22-16,-7 6-19 16,-13 4-3-16,-30 11-3 15,-35 10-6-15,-29 6 0 16,-20 4-1-16,-4 0-48 0,-4 3-117 16,-13 19-99-16,-4 2-100 15,-3-5-537-15</inkml:trace>
  <inkml:trace contextRef="#ctx0" brushRef="#br0" timeOffset="45671.0641">16382 10288 925 0,'0'0'145'0,"0"0"-21"0,0 0 1 16,0 0 2-16,0 0-35 15,15 0-24-15,9 6 39 16,15 4 7-16,22 0 4 16,23 2-14-16,29-3 11 15,8-4-32-15,-5-3-7 16,-14-2-19-16,-14 0-13 16,-16 0-1-16,-12-3 6 15,-16 0-19-15,-7 0-9 16,4 0-11-16,0-1-2 15,1-1-8-15,-9 0 6 0,-7 0 2 16,-6 1-7 0,-7 1 0-16,-4 0-1 0,-6 1-55 15,-3 2-49-15,-15 0-130 16,-7 0-317-16,-10 0-598 0</inkml:trace>
  <inkml:trace contextRef="#ctx0" brushRef="#br0" timeOffset="46177.4027">16694 10428 671 0,'0'0'197'15,"0"0"-119"-15,0 0-26 16,0 0 21-16,0 0 63 16,0 0 3-16,0 0-36 15,-3 0-15-15,3 0 10 16,0 0 1-16,0 2-19 0,2 1-2 15,9 3 36-15,9 2 11 16,7 0-19-16,9 1-1 16,8-1-13-16,8 0-18 15,8-1 1-15,6-1-4 16,2-4-10-16,2 1-5 16,3-3-10-16,-5 0-7 15,-3 0-8-15,-8 0 3 16,-9-5-5-16,-11 2-1 15,-10-1-10-15,-9 1-4 16,-9 0-13-16,-5 3 7 16,-4 0 1-16,0 0-9 15,0 0 0-15,0 0-1 0,-28 13-84 16,-4 5-167-16,-8-1-536 16</inkml:trace>
  <inkml:trace contextRef="#ctx0" brushRef="#br0" timeOffset="52510.9298">12612 14816 235 0,'0'0'367'0,"0"0"-252"16,0 0-63-16,0 0 7 16,0 0 38-16,0 0-1 15,1 0-21-15,-1 0-26 16,0 0-3-16,2 0 6 15,-2 0 11-15,1 0 8 16,4 0-7-16,-1 0-15 16,5 0-7-16,3 0 8 15,0-2-2-15,4 0-21 16,2-1-11-16,0 3 0 16,2 0-3-16,-1 0-7 15,0 0-4-15,-1 0 9 16,-4 0 10-16,5 3 2 15,-4 1 9-15,2-1 2 0,2 2-6 16,5-3-5-16,1 1-2 16,3-2 2-16,2 1-1 15,1-1-4-15,1-1-1 16,-1 0-6-16,-1 0 2 16,1 0 0-16,-1 0-2 15,0 0-10-15,-2 1 11 16,2-1-2-16,0 2 1 15,-2-1-4-15,0 1 5 16,1-2 1-16,-1 2 0 16,0-2 4-16,1 0-3 15,-2 0 7-15,3 0-8 0,1 0 8 16,0 0-2 0,4 0 5-16,2 0-1 0,0 0-5 15,4 0-3-15,-2 0-2 16,2 0 2-16,-2 0-8 15,1-2 1-15,-1 0-2 16,1 1 1-16,2 1 5 16,0 0-5-16,1-2 7 15,3 2-8-15,-1-1 3 16,1 0 4-16,-3-2 2 16,2 0-5-16,-5 1 2 15,-1-3-6-15,0 1 4 16,0 0-9-16,0 0 9 0,3-3-1 15,5 1-8-15,4-1 11 16,4 0 3-16,3 1-8 16,1 0-1-16,0 1-5 15,-4-1 0 1,-3 3 0-16,-3-2 0 0,-2 2 1 16,-4-2-1-16,-3 1 5 15,-1 0-5-15,-1 0-1 16,3-2 1-16,2 1 0 15,5-1 0-15,0 1 5 16,2-1-4-16,1 0-2 16,-1 2 0-16,-1 0 0 15,-2-1 1-15,-2 2 0 0,-3-1 6 16,0 0-7-16,-1 0 1 16,2-1-1-16,1 1 2 15,-1-2 4-15,4 1-5 16,1 1 0-16,-1-2 8 15,-1 2 2-15,3-1-4 16,0 0-1-16,-1 0-4 16,2 0 7-16,0 1-2 15,0-1-6-15,-1 0 1 16,0-1-1-16,-4 2 5 16,-5-2-5-16,-1 2 0 15,-8 0-1-15,-3-1 1 16,-7 2-1-16,0-2 1 15,-2 2 6-15,0-1 4 0,3 0-11 16,3-1 8-16,5 0-8 16,4 0 1-16,4 1 8 15,5-2-8-15,-1 2 0 16,0-1 8-16,3 2-8 16,-1-2 9-16,-2 2-1 15,-2-1-3-15,-4-1 1 16,-3 1 1-16,-4-2-1 15,1 2 4-15,-1-1-2 16,-1-1-8-16,0 0 10 16,0 1-5-16,1-1-5 15,-1 2 0-15,-3 0 1 16,0-2-1-16,0 2 5 16,0 0-6-16,-1-1 0 15,1 2 1-15,0-2 0 0,-2-1 5 16,1 2-5-16,-1-2 0 15,3 0 0-15,-3 1 5 16,2-2-5-16,0-2-1 16,-2 1 0-16,-5-2 1 15,1-2 7-15,-3 0-2 16,-2-2-5-16,-3-2 0 16,3-2 0-16,-2-3 1 15,0-2 5-15,0 1-6 16,0-2 0-16,1 2-1 15,-1-3 1-15,1 1 0 0,0 1-1 16,0-1 0-16,0-1 1 16,-1-1 0-16,2-2-1 15,-1-4 1-15,4-2-1 16,-2-3 0-16,2-2 1 16,0 1 0-16,-1 0-1 15,2 4 1-15,-4 2-1 16,3 5 0-16,-2 0 1 15,2 0-1-15,-2 1 8 16,1-1-8-16,-1-1 0 16,1-1 1-16,-1 2-1 15,2 2 0-15,-5 2 0 16,1 3 1-16,-1-2-1 16,-2 1 1-16,1-2-1 15,1 2-1-15,-3-5 1 0,0 3-1 16,1-3 1-16,-2-1 1 15,0-1-1-15,-2 0 1 16,0 2 1-16,-2 0-1 16,-1 2 7-16,-3 2-1 15,0 2-1-15,0-1-5 16,0 1 5-16,-3-2-5 16,-9 1 0-16,-2-3 11 15,-2 1-11-15,-5-3 0 16,-6-3 0-16,-3 0-1 15,-4-4 1-15,-7-2 0 16,-5-3 0-16,-7-1-1 16,-3 0 1-16,-9 3 0 0,-2 0 0 15,-3 4-1-15,-3 4 0 16,1 1 5-16,0 3-5 16,-1 3 1-16,2 3 0 15,-2 3-1-15,1 3 0 16,-1 4 0-16,0 0-1 15,0 5 0-15,3 0 0 16,1 1 0-16,2 2 0 16,0 0 0-16,-4 0 1 15,0 0-1-15,-2 0 1 16,-12 0 0-16,-15 0 1 16,-13 0 0-16,-7 0-1 0,9 0 1 15,8-2 0 1,13 1-1-16,1 0 0 0,4-1-2 15,-1 1 2-15,0 1 0 16,12 0 0-16,11 0 0 16,13 0 0-16,3 0 0 15,-8 0 0-15,-9 0 0 16,-8 0 0-16,-3 0 1 16,2 0-1-16,-13 3 0 15,-14 3-1-15,-12 2 1 16,-1 1-1-16,10 0 0 15,9 1 0-15,9-2 1 16,0-1 0-16,0 3 0 0,13-3 0 16,12 0 1-1,14-4-1-15,1 3 0 0,-7 0 1 16,-6 1 0-16,-5 0-1 16,2 1 0-16,6-1 0 15,1 2 0-15,4-1-1 16,-1 1 1-16,3 0-1 15,0 2 0-15,2-2 1 16,-1 3-1-16,-2-2 1 16,0 4 0-16,-1 0 0 15,0-1-1-15,-2 2 1 16,-1 0 1-16,2 1-1 16,-1 1 0-16,3-2 0 15,5 2 0-15,3 0 0 0,3-1 0 16,2 1 1-16,4 0-1 15,0 0 0-15,0 0 0 16,1-2-1-16,0 2 0 16,0 2 0-16,-2 1 0 15,-1 4 1-15,-3 1 0 16,-1 1-1-16,1 1 0 16,-5 3 0-16,-1-1 1 15,-1 2 0-15,0 2 0 16,5 0 0-16,3 1 0 15,8-1 0-15,4 4 0 16,5 0-1-16,5 6 1 16,5 1 1-16,4 5-1 0,1 6-1 15,4 13 1-15,0 16-1 16,0 19 0-16,0-10-1 16,0-18 2-16,0-19 0 15,0-18 0-15,0 7 0 16,-1 7 2-16,0 8 4 15,1-3 0-15,0 0 0 16,2-1-5-16,9 0 7 16,2-5-1-16,4-1 1 15,-2-5-8-15,2-4 0 16,3-4 1-16,4-5 8 16,3 0 0-16,4-4 0 15,3-1 0-15,8 3 2 16,1-1 13-16,5 2-3 15,-3-2-5-15,-2 0-6 0,-4-3-4 16,-8-1-4-16,-8-3 5 16,-4-2-5-16,-8-7-1 15,-3-3 1-15,-6-3-1 16,2-4 7-16,-4-2-7 16,2-1 0-16,-2 0 1 15,0 0 7-15,0 0-8 16,0 0 0-16,0 0 5 15,0 0-4-15,0 0-2 16,0 0-45-16,3-14-69 16,1-2-80-16,-1-10-549 0</inkml:trace>
  <inkml:trace contextRef="#ctx0" brushRef="#br0" timeOffset="54355.9293">13234 11825 1205 0,'0'0'141'15,"0"0"-112"-15,0 0-3 16,0 0 33-16,0 0 30 16,0 0 11-16,31-48-69 15,-24 68-22-15,1 12 1 0,-1 11 24 16,2 8-7-16,-1 9-2 16,-2 2-12-16,-2 0-4 15,2-4-2-15,3-5-7 16,9-4-38-16,1-13-151 15,-3-17-337-15</inkml:trace>
  <inkml:trace contextRef="#ctx0" brushRef="#br0" timeOffset="54584.6933">13451 11693 1545 0,'0'0'214'15,"0"0"-192"-15,0 0-22 16,0 0-1-16,-15 78-5 0,15-38 6 16,2 4 40-16,4 6-11 15,3 2-14-15,1-1-6 16,-1-4-8-16,0-5 6 16,-3-2-7-16,-6-5-85 15,-5 6-90-15,-15-10-117 16,-7-9-103-16</inkml:trace>
  <inkml:trace contextRef="#ctx0" brushRef="#br0" timeOffset="54936.3972">13008 12330 1215 0,'0'0'147'16,"0"0"-124"-16,0 0-7 15,0 0 70-15,103 67 34 16,-55-52-54-16,4-1-36 15,-1-4-16-15,1-3-6 16,-4-6-6-16,-3-1-1 16,-1-3-1-16,-3-13-72 15,-4-7-31-15,-4-4-87 16,-8-6 33-16,-8-1 36 16,-9-5 67-16,-6 3 54 15,-2 4 87-15,0 4 61 0,-5 7 44 16,0 9-13-1,0 4-6-15,2 8-36 0,2 0-90 16,-1 11-47-16,-1 17 0 16,0 7 13-16,-1 6 9 15,1 3-13-15,-1 2-2 16,2 0-5-16,2 17-2 16,0-12-283-16,0-15-1191 0</inkml:trace>
  <inkml:trace contextRef="#ctx0" brushRef="#br0" timeOffset="432219.3333">19313 5663 1463 0,'0'0'184'15,"0"0"-62"-15,-87-6 65 16,36 9-25-16,-9 20-55 16,-7 15-13-16,-14 23 14 15,0 28-15-15,10 24-17 16,20 4-27-16,26-19-19 16,22-28-6-16,3-28-5 15,20-3-4-15,14 6-4 16,26 5 1-16,29-2 1 0,27-19-12 15,13-23 5 1,-8-17-5-16,-26-23 2 0,-37-4 4 16,-19 4 1-1,-14-7-7-15,-7-22 7 0,-13-29-2 16,-10-34-5-16,-35-7 11 16,-11 22-4-16,2 36 5 15,7 38-5-15,0 16-7 16,-7 8 5-16,-4 10 5 15,-3 3-10-15,8 21 11 16,13 15-12-16,11 10 0 16,15 4-2-16,9 1 1 0,7-2-5 15,22-3 4 1,6-8 1-16,10-6 1 0,1-7 0 16,5-8 0-16,-1-8-1 15,-3-4-64-15,7-10-134 16,-14-15-159-16,-10-3-674 0</inkml:trace>
  <inkml:trace contextRef="#ctx0" brushRef="#br0" timeOffset="432519.0106">19795 5395 1964 0,'0'0'210'0,"0"0"-122"16,0 0 114-16,0 0-89 16,0 0-67-16,0 116 54 15,0 14 19-15,0 23-10 16,0 11-6-16,6-13-28 16,8-11-10-16,-1-5-17 15,0-10-29-15,-4-6-7 16,-1-14-4-16,-5-21 1 15,-3-23-9-15,0-22-6 16,0-15-58-16,0-6-65 16,4-27-58-16,1-13-105 15,-1-23-422-15</inkml:trace>
  <inkml:trace contextRef="#ctx0" brushRef="#br0" timeOffset="432887.8289">20363 6076 2000 0,'0'0'251'16,"0"0"-139"-16,0 90 73 15,-3-32-37-15,2 6-45 16,1-2-34-16,0-1-17 16,0-2-17-16,8-6-14 15,0-6-3-15,-3-10-9 16,1-12-8-16,-5-12 0 15,-1-13 0-15,0-5 23 0,-18-37-6 16,-11-34-18 0,-9-43-2-16,-1-18-6 0,11-1 2 15,10 27-7-15,14 40 13 16,4 25 0-16,0 12 1 16,16-2-1-16,5 2-1 15,9-4-5-15,9 7 5 16,4 6-11-16,4 5 10 15,3 6-19-15,-2 9-61 16,-5 5-69-16,-6 17-129 16,-14 7-225-16,-13 2-469 0</inkml:trace>
  <inkml:trace contextRef="#ctx0" brushRef="#br0" timeOffset="433045.1842">20058 6341 1714 0,'0'0'391'16,"0"0"-292"-16,0 0-76 16,89-67-22-16,-7 9 1 15,24-18-2-15,7-9-27 16,-26 20-322-16,-26 11-957 0</inkml:trace>
  <inkml:trace contextRef="#ctx0" brushRef="#br0" timeOffset="434314.764">20292 5981 798 0,'0'0'1015'16,"0"0"-811"-16,0 0 0 15,0 0 4-15,0 0-58 16,0 0-76-16,0 0-51 16,30-35-16-16,5 92 26 0,0 29 27 15,-8 21 1 1,-15 7-10-16,-12-10-5 0,-9-12-9 16,-10-24-13-16,0-11-10 15,2-15 2-15,0-7-10 16,1-1-4-16,2-5-1 15,1-6 5-15,7-15-5 16,6-8 7-16,0-39 7 16,13-33-14-16,23-29-1 15,17-11-10-15,12 4-5 16,3 13 8-16,-11 24-5 16,-12 15 3-16,-14 9 8 15,-9 6-7-15,1-7 8 16,-6-3-1-16,2-5 1 15,-10 8 1-15,-7 9 7 0,-2 9-8 16,0 10 7 0,0 10 19-16,-1 10 11 0,-6 0-18 15,-7 38-14-15,-10 30-5 16,-4 32 0-16,2 12 14 16,15-5 14-16,11-27-8 15,0-26 1-15,13-13 3 16,5-4-11-16,9 2-5 15,6 3-2-15,6 2 4 16,-1-11-8-16,4-8-1 16,-6-8 0-16,-3-8-1 15,-8-9 0-15,-8 0-43 0,-7-12-40 16,-10-12-36 0,-20-29-100-16,-11 8-333 0,-11 0-882 0</inkml:trace>
  <inkml:trace contextRef="#ctx0" brushRef="#br0" timeOffset="434900.6281">20155 6113 1452 0,'0'0'324'0,"0"0"-198"16,0 0 62-16,88-70-82 0,-48 70-41 15,2 10-18 1,8 33-14-16,-2 35 17 16,-13 22 4-16,-16 10-1 0,-19-5 6 15,-17-9-14-15,-12-11 1 16,0-15-17-16,2-14-10 16,6-16-9-16,4-8-1 15,3-5-9-15,1-5 1 16,5-8 0-16,8-14 0 15,3-27 11-15,32-41-12 16,24-30 0-16,19-16-11 16,5 2-13-16,-5 16 4 15,-23 27 9-15,-13 14 10 0,-18 12-1 16,-5 4 1 0,-4-6 1-16,0-7 0 0,-5-1 0 15,-7 9 1-15,-3 8 20 16,0 14 17-16,0 9 9 15,0 9 2-15,0 4-10 16,-7 4-14-16,-7 32-24 16,-10 33 8-16,-4 26-9 15,3 11 23-15,8-16 13 16,12-23-2-16,5-23 13 16,0-5-16-16,17 4-15 15,7 5-8-15,9 2-2 16,3-11 3-16,6-7-9 15,1-11 1-15,0-12 7 0,-1-9-8 16,-5-1-6-16,-6-23-67 16,-5-39-87-16,-11 3-296 15,-11-2-666-15</inkml:trace>
  <inkml:trace contextRef="#ctx0" brushRef="#br0" timeOffset="435359.187">21261 5404 2090 0,'0'0'238'0,"0"0"-185"15,88 46-36 1,2 49 76-16,29 59 59 0,5 42-46 16,-24 19-47-16,-40 1-30 15,-59-11-17-15,-34-4-4 16,-59-4-8-16,-52-14-140 15,21-54-468-15,-4-32-742 0</inkml:trace>
  <inkml:trace contextRef="#ctx0" brushRef="#br0" timeOffset="435852.9738">18318 5697 1618 0,'0'0'211'0,"0"0"32"16,0 0 2-16,0 0-97 16,-71 145-87-16,29 41 46 15,11 32-13-15,28 5-17 16,27-36-26-16,47-41-9 16,20-12-23-16,6-11-8 15,1-8-11-15,-8-12 0 16,-18-24-18-16,-13-18-119 0,-21-24-222 15,-25-24-861-15</inkml:trace>
  <inkml:trace contextRef="#ctx0" brushRef="#br0" timeOffset="436196.9028">17793 7332 2078 0,'0'0'222'0,"0"107"-190"16,3-19-14-16,6-1 47 15,0-16 29-15,-4-24 0 16,0-18-36-16,-1-2-26 0,-2-5-9 16,0-11-11-16,-2-11 13 15,-2-38 69-15,-20-56-49 16,-14-75-36-16,-10-49-8 15,-3-34 7-15,6 9-2 16,19 54 7-16,9 57-8 16,15 59-5-16,0 44-1 15,0 19-5-15,11 3-3 16,12 7-31-16,12 0-26 16,20 36-22-16,11 50-114 15,-11-4-281-15,-16 5-821 0</inkml:trace>
  <inkml:trace contextRef="#ctx0" brushRef="#br0" timeOffset="436368.3404">17437 7796 2514 0,'0'0'286'0,"0"0"-220"15,32-74-54-15,36 6-3 16,41-13 2-16,17-5-11 15,-11 7-21-15,-38 25-262 16,-51 11-1301-16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21:58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9126 6665 848 0,'0'0'283'0,"0"0"-150"15,0 0-78-15,0 0-21 16,0 0 22-16,0 0 62 15,27 0 4-15,-10 0-30 16,6-7-28-16,5-3 3 16,5-3-1-16,2-3-13 15,3-1-3-15,-2-1-15 16,1 1-14-16,-2-1-5 0,-4 1-9 16,0 0 5-16,-2-3 1 15,-3 0 3-15,0-1 1 16,-3-3 15-1,-1-3-10-15,-2-2-8 0,0-4-6 16,-5 1 0-16,1-3-7 16,-2-4 5-16,-3 2-5 15,0-4 5-15,-3 4 0 16,2-4 2-16,-4 5 1 16,-3 0 5-16,-2 2-3 15,1-2 1-15,-2 2 0 16,0 2-4-16,0-4-7 15,-6 2 11-15,-6-1-11 16,1-1 6-16,-2-1-6 0,-3 4 1 16,-4-1 4-16,-1 3-6 15,-3 1 1-15,1 2 7 16,-4 2 2-16,-3 1 0 16,5 4 7-16,-3 2-5 15,2 2-1-15,-1 5 10 16,2-1 10-16,1 4-16 15,0-1-13-15,3 0 7 16,-1 4-8-16,1 0 11 16,3-1 1-16,-3 3-7 15,0 1 2-15,0 3 1 0,-3 0-8 16,-1 0 0 0,-3 4 0-16,-2 9 0 0,-5 1 0 15,-2 5 8-15,-4 2-9 16,-1 1-1-16,3 3 1 15,-1 0-1-15,5 0 1 16,4 3 0-16,3 1 0 16,1 4 0-16,6 1 0 15,3 4 1-15,4 0-1 16,4 3-1-16,4 0 0 16,3 5 0-16,3 0 1 15,0 0-1-15,0 4 1 16,0-1 1-16,8 2 0 15,3 0 5-15,0 2 3 16,4-2 8-16,1-1-5 16,2-1 0-16,3-3-4 0,0-1-7 15,6-3 1-15,0-3-1 16,-1-3 10-16,-1-3-10 16,4-4 5-16,-2-2-4 15,0-7 7-15,1-2-1 16,1-6 1-16,2-1 3 15,5-6 8-15,4-4 5 16,0-1-4-16,2 0-6 16,0 0 6-16,-2-6-6 15,-4 1-5-15,-3-3-2 16,-2 1-7-16,-6 1 8 16,-2 0 0-16,-7 2-3 0,-4-1-4 15,-4 4-1 1,-5 0 1-16,-2 1-1 0,-1 0 8 15,0 0-8-15,0 0 0 16,0 0 0-16,0 0-1 16,0 0 1-16,0 0-1 15,0 0-31-15,0 0-44 16,0 0-65-16,0 0-72 16,2 0-65-16,1 0-271 15,-3 0-42-15</inkml:trace>
  <inkml:trace contextRef="#ctx0" brushRef="#br0" timeOffset="787.2801">12251 6512 1292 0,'0'0'207'0,"0"0"-45"16,0 0 10-16,0 0-15 0,0 0-47 15,0 0-18-15,0 0-28 16,-20 11-26-16,37-5 39 16,8 1 30-16,8-1-18 15,9-5-20-15,7-1-23 16,6-1-6-16,3-13-20 16,5-2-7-16,-1 0-11 15,-1 1-2-15,-8 3-25 16,-10 2-85-16,-16 10-107 15,-16 0-145-15,-11 5-387 0</inkml:trace>
  <inkml:trace contextRef="#ctx0" brushRef="#br0" timeOffset="984.6664">12216 6808 1528 0,'0'0'277'0,"0"0"-138"16,0 0-67-16,0 0 127 15,0 0-23-15,118-48-69 16,-57 23-45-16,3 1-38 16,2 3-14-16,-6 2-8 15,-8 8-2-15,-9 4-1 16,-8 6-97-16,-13 1-175 16,-16 0-707-16</inkml:trace>
  <inkml:trace contextRef="#ctx0" brushRef="#br0" timeOffset="2639.2837">15822 6846 846 0,'0'0'111'0,"0"0"-26"15,107 20 103-15,-13-8-12 16,44-1-2-16,25-1 5 16,18-6-35-16,9-4-7 15,-5 0-43-15,6 0-33 16,0 0-4-16,-5 0-23 15,-2-1-2-15,-3-4 8 16,-8-2-6-16,-12-10-11 16,-9-11 25-16,-10-7-23 15,-11-12 14-15,-4-9 5 16,-6-8-6-16,-8-6-9 0,-11-3-9 16,-24 7-5-16,-19 13-2 15,-20 8-1-15,-10 4 3 16,6-20 15-16,6-19-2 15,-5-21-4-15,-12-1-5 16,-12 22-4-16,-12 15 0 16,0 21-6-16,-8 3 0 15,-16-6 3-15,-10-7-7 16,-13-7-5-16,-25-6 0 0,-30-1-1 16,-39 0-1-16,-19 3 1 15,-8 14 0-15,6 10 0 16,16 5-5-16,-3 4 5 15,2-3 1-15,2 5-1 16,-3 0 0-16,5 6 1 16,3 4 2-16,2 4 2 15,7 6-4-15,-5 1-6 16,1 5 5-16,-4 4 1 16,-1 0 0-16,4 3-1 15,1 10 1-15,5 2 1 16,7 4-1-16,10 4-2 15,15 1 1-15,4 1 1 16,1 2-1-16,5-1 1 0,0 1-1 16,3 5 1-16,15-3 0 15,12-2 0-15,11-3 0 16,4 3 0-16,-5 8 0 16,-8 6 0-16,-7 13-1 15,6 3 0-15,5 2 1 16,5 1-1-16,6 0 2 15,4-1-2-15,6-1 1 16,2 0-2-16,6-1 1 16,6 4-5-16,4 3 6 15,5-2-1-15,6 2 1 16,2 0-1-16,5-3 1 16,16-2-2-16,7-1 2 0,8-3 0 15,8-2 0 1,6 0 2-16,7-4 4 0,3-1 4 15,5-3-1-15,0 0-1 16,2-1-2-16,-4-4-6 16,2-2 0-16,-6-1 0 15,1-4 0-15,-3-2 1 16,8-6 11-16,-1-3 9 16,2-5 1-16,3-4-4 15,1-6-4-15,3-5 4 16,2-2 12-16,-1 0-3 15,-4-7-4-15,-6-4-8 16,-8 2-9-16,-16 2 5 0,-12 1-10 16,-12 3 0-1,-6 0 0-15,-7 2 5 0,-3 1-5 16,0 0-1-16,0 0-1 16,0 0-35-16,0 0-84 15,-10 0-60-15,-6 0-321 16,-5 1-879-16</inkml:trace>
  <inkml:trace contextRef="#ctx0" brushRef="#br0" timeOffset="8573.9949">6672 13290 1763 0,'0'0'211'0,"-82"-17"-128"16,14 17 11-16,-3 0-2 15,0 22-18-15,-8 26 17 16,16 28-10-16,8 31-15 16,25 13-21-16,30-1-6 15,8-25-17-15,17-28-4 16,5-19-7-16,6-10-4 15,23 4 0-15,1-5 2 16,14-9 0-16,1-15-1 16,-11-12-1-16,6-25 7 15,-3-30-13-15,-9-35 0 16,-20-38 1-16,-22-15-1 16,-16 1 5-16,-31 22 0 15,-17 26 0-15,5 24-5 0,3 20-1 16,5 21 0-16,1 12-2 15,-5 6 2-15,-5 8-8 16,-6 3 8-16,6 19 1 16,4 16 0-16,10 12-1 15,13 8 2-15,11 3-1 16,6-2 0-16,8-5 0 16,15-8 1-16,7-7-2 15,5-11 7-15,6-8-1 16,1-9 6-16,7-8 3 15,2 0-4-15,0-14-5 16,-2-4-5-16,-6-2-1 16,9-1-28-16,-13 4-129 0,-11 2-326 0</inkml:trace>
  <inkml:trace contextRef="#ctx0" brushRef="#br0" timeOffset="9566.0639">8769 13505 1925 0,'0'0'223'16,"0"0"-167"-16,0 0-55 16,0 0 8-16,173-41 81 15,3-5 26-15,41-10-21 16,16-9-40-16,-10 7-15 16,-33 12-3-16,-21 5-11 15,-23 12-8-15,-38 7-7 16,-35 11-3-16,-33 5-8 0,-16 4-9 15,-12 2-82-15,-9 0-99 16,-28 13-20-16,-20 5-84 16,-15 3-331-16</inkml:trace>
  <inkml:trace contextRef="#ctx0" brushRef="#br0" timeOffset="9777.2379">9082 13556 1815 0,'0'0'213'0,"0"0"-168"16,0 0-45-16,0 0 1 0,160-2 90 15,-33-18 6 1,19-3-30-16,-1 1-29 0,-14 0-23 16,-24 5-3-16,-8 2-10 15,-6-2-2-15,-9-2-42 16,-24 3-165-16,-20-4-389 0</inkml:trace>
  <inkml:trace contextRef="#ctx0" brushRef="#br0" timeOffset="10088.8075">10067 12972 2032 0,'0'0'233'0,"0"0"-187"16,0 0-46-16,0 0 0 16,155 11 27-16,-42 3 32 15,10 3-11-15,-20 0-19 16,-26-2-1-16,-33-4-10 16,-7 0-3-16,-3 3-4 15,-1 5-1-15,-6 3-9 16,-11 3 13-16,-16 8 8 15,-3 5 5-15,-28 7 3 16,-29 15 1-16,-28 16-9 16,-31 20-7-16,-14 12-10 15,-2 2-5-15,35-26-158 16,26-27-222-16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22:18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16870 10401 942 0,'0'0'162'16,"0"0"15"-16,0 0 65 15,0 0-54-15,0 0-35 16,0 0-31-16,25-15-34 0,32 15 1 15,48 0 15 1,61-5 4-16,37-7-3 0,17-4-7 16,-4-1-14-16,-24 2-14 15,-10 2-28-15,-9 2-13 16,-17 4-5-16,-18-1-12 16,-21 4-3-16,-29 0-1 15,-27 1-7-15,-23 0 0 16,-12 3 0-16,-5-3-1 15,-5 3-10-15,-8 0-46 16,-8 0-44-16,-33 0-96 16,-63 12-77-16,5 1-347 15,-10-4-567-15</inkml:trace>
  <inkml:trace contextRef="#ctx0" brushRef="#br0" timeOffset="285.5958">17549 10535 1096 0,'0'0'250'0,"0"0"-145"15,0 0-47-15,0 0 63 16,0 0 137-16,104 23-20 16,15-16-75-16,62-4-20 15,35-3-16-15,15 0-24 16,-5 0-34-16,-28 0-20 0,-10 0-12 15,-25 0-8 1,-23 0-14-16,-40 0-6 0,-36 0-8 16,-28 0 5-16,-17 0-6 15,-7 0 0-15,-6 0-1 16,-6 5-65-16,-67 9-150 16,-6 1-156-16,-20-5-1379 0</inkml:trace>
  <inkml:trace contextRef="#ctx0" brushRef="#br0" timeOffset="1119.8047">7935 12688 1326 0,'0'0'355'0,"0"0"-289"16,0 0-66-16,133 44 0 16,21-24 32-16,55-4 72 15,52-9 31-15,37-5-32 16,19-2-30-16,44 0-12 15,29 3 3-15,27 1 1 16,25 3-10-16,15 3-17 16,12-2-5-16,6 5 4 0,-1 4 20 15,-12-1 2-15,-17 0-1 16,-29-4-29-16,-34-2-5 16,-42-3-5-16,-48 1-6 15,-55-5-7-15,-58 0 3 16,-63-3-9-16,-51 0-1 15,-38 0-1-15,-21 0-13 16,-6 0-17-16,-45-6-9 16,-108-16-203-16,2 2-376 15,-27-5-741-15</inkml:trace>
  <inkml:trace contextRef="#ctx0" brushRef="#br0" timeOffset="1540.0141">8947 13319 1013 0,'0'0'121'0,"0"0"-87"16,144 34 86-1,29-32 105-15,63-2 9 0,67-17-19 16,57-14-34-16,32 1-37 16,54 7-16-16,35 5-24 15,27 16-16-15,5 2-6 16,-15 20-18-16,-21 1-21 15,-47 1-16-15,-60-10 1 16,-66-2 1-16,-69-7-19 16,-66-3-4-16,-62 0-5 15,-48 0 8-15,-37 0-3 16,-20 0-6-16,-5 0 0 16,-109 0-1-16,-3 0-112 15,-45 0-533-15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22:27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12094 9665 147 0,'0'0'1490'16,"0"0"-1287"-16,0 0-5 15,-21-77-1-15,15 67-22 16,2 8-15-16,2 2-64 0,2 5-65 15,0 21-30-15,0 28 8 16,5 25 22-16,5 19 5 16,0 3-14-16,-1-7-10 15,-2-21-6-15,-3-20-4 16,-1-11 4-16,0-3-6 16,3 3-30-16,-3 2-83 15,-3-1-121-15,-3-12-75 16,-10-13-237-16,-11-14-222 0</inkml:trace>
  <inkml:trace contextRef="#ctx0" brushRef="#br0" timeOffset="329.2566">11769 10181 1585 0,'0'0'229'16,"0"0"-55"-16,0 0-30 16,0 0-67-16,0 0-27 15,0 0-3-15,0 0 21 16,80 0 1-16,-33 9-13 15,9-1-14-15,1-1-23 16,0-2-13-16,-2-2-6 16,-6-3 0-16,-4 0-30 15,-9 0-53-15,-9-11-21 16,-6-9 24-16,-7-6 20 16,-6-12 11-16,-7-5 27 15,-1-6 14-15,0 4 8 16,0 3 13-16,-1 11 37 0,-4 13 49 15,2 13 20 1,0 5-67-16,-3 18-40 0,-7 30-11 16,-5 27 9-16,0 25 5 15,9 9-7-15,9-1-8 16,0-29-74-16,11-21-243 0</inkml:trace>
  <inkml:trace contextRef="#ctx0" brushRef="#br0" timeOffset="5671.0841">13636 9990 120 0,'0'0'134'0,"0"0"-75"15,0 0-14-15,0 0 11 16,0 0 24-16,0 0-18 16,0 0 7-16,0 0 12 15,0 0-2-15,0 0-8 16,0 0-28-16,0 0-23 15,0 0-19-15,0 0-1 16,0 0-48-16,0 0-66 16,0 0-115-16,0 0-300 0</inkml:trace>
  <inkml:trace contextRef="#ctx0" brushRef="#br0" timeOffset="6546.379">13677 10038 98 0,'0'0'153'15,"0"0"-42"-15,0 0-30 16,0 0-9-16,0 0-26 16,0 0-5-16,0 0 14 15,-8-4 12-15,8 4-15 16,0 0-7-16,0 0 6 15,0-1 11-15,0 1-9 16,0 0 1-16,-2 0-12 0,2 0-16 16,0 0 13-16,0 0 4 15,0 0 2 1,0-2-4-16,0 2-4 0,0 0 11 16,0 0 4-16,0 0-21 15,0 0-18-15,0 0-6 16,0 0-7-16,0 0 0 15,0 0 0-15,0 0-39 16,0-3-80-16,2 1-107 16,3-1-345-16</inkml:trace>
  <inkml:trace contextRef="#ctx0" brushRef="#br0" timeOffset="6962.8784">13766 9876 1088 0,'0'0'149'15,"0"0"-33"-15,0 0 13 16,0 0 29-16,0 0-92 16,0 0-33-16,0 0-17 15,0-8-16-15,-3 35 0 16,-9 9 11-16,-3 5 6 15,-7 4 14-15,-5-2-6 16,-3 3-5-16,-2-6-8 16,2-4-3-16,4-8-8 15,8-6 0-15,8-11 1 0,4-6 12 16,6-5 93 0,0-5 15-16,6-14-72 0,6-3-31 15,8-1-7-15,2 5 4 16,0 4-7-16,3 7-8 15,0 7-1-15,4 0 1 16,1 7 0-16,2 8 7 16,1 5-8-16,-1 1 0 15,-3 2 0-15,0 0 0 16,-1 3-71-16,-8-4-197 16,-7-9-379-16</inkml:trace>
  <inkml:trace contextRef="#ctx0" brushRef="#br0" timeOffset="7706.1226">13851 10036 1181 0,'0'0'153'0,"0"0"4"16,0 0 16-16,0 0-11 16,0 0 5-16,0 0-63 15,0 0-51-15,-15 1-20 16,28 2 30-16,4 2 8 15,7-2-15-15,7 0 8 0,8-3 1 16,9 0-11-16,8 0-11 16,6-8-10-16,6-4-12 15,2-2 1-15,0 0-1 16,-3 1-8-16,-2 1-5 16,-4-1-1-16,1-1-1 15,0-1 3-15,2-2 0 16,13-2 6-16,17-3-1 15,-7 5-1-15,-11 0-6 16,-9 8 4-16,-12 4-10 16,6-3 7-16,5 4-8 15,-4 1 1-15,-6-1 0 16,-7 1 5-16,-9 1-5 0,-8 0-1 16,-5-1 1-1,-7 1 5-15,-5-1-5 0,-1 0-1 16,-6 1 2-16,0 0-1 15,-2-1 5-15,-3 3-6 16,-2 0 0-16,1 0 0 16,-2 0-10-16,0 0-38 15,0 0-77-15,-13-4-112 16,-5-1-308-16,-8-3-672 0</inkml:trace>
  <inkml:trace contextRef="#ctx0" brushRef="#br0" timeOffset="8078.7329">15272 9626 1410 0,'0'0'164'15,"0"0"-33"-15,0 0 8 0,0 0-25 16,0 0-7-16,0 0-57 15,0 0-4-15,75 6 1 16,-26 6 2-16,9 4-12 16,2-2-5-16,1 2-2 15,-5-2-6-15,-1 1-12 0,-11-1-6 16,-9 0-6 0,-13 1 2-16,-8-1-2 0,-13 3 0 15,-1 1 1-15,-11 6 18 16,-15 0 33-16,-9 5 21 15,-5 0-6-15,-2-2-12 16,2-2-14-16,2-2-20 16,6-4-12-16,9 1-8 15,9-4-1-15,14-3-83 16,9-1-204-16,12-9-388 0</inkml:trace>
  <inkml:trace contextRef="#ctx0" brushRef="#br0" timeOffset="11960.0132">14226 11966 1540 0,'0'0'192'0,"141"-31"-131"0,-16 12 4 16,28-3 11-1,8 7 22-15,2 2 2 0,-4 5-34 16,-1-3-21-1,-7 2-17-15,-11 0-12 0,-18-2-9 16,-26 0-5-16,-26-2 4 16,-24 4-6-16,-10-5-1 15,0-2-64-15,-7-13-84 16,-3 2-154-16,-21 1-177 0</inkml:trace>
  <inkml:trace contextRef="#ctx0" brushRef="#br0" timeOffset="12232.6372">15314 11840 1119 0,'0'0'169'16,"0"0"-117"-16,0 0 133 15,0 0 46-15,84 32 2 16,-16-23-58-16,31 1-57 15,25-4-26-15,5-3-14 16,-10-3-5-16,-17 0-15 16,-17 0-23-16,-1-3-12 15,-14-1-9-15,-15 0-13 16,-18 4 1-16,-10-2-2 16,-6 2-6-16,-9 0-112 0,-5 0-113 15,-7 0-398-15</inkml:trace>
  <inkml:trace contextRef="#ctx0" brushRef="#br0" timeOffset="14333.6994">11254 13671 1373 0,'0'0'147'16,"0"0"-114"-16,0 0-22 15,0 0-3-15,0 0 30 16,81-28 54-16,-35 28 22 15,22 5-31-15,25 12-12 16,22 7 9-16,12 0-18 16,-5 0-8-16,-11-6-21 15,-6-4-8-15,10-4 3 16,10-3 0-16,17-2 21 0,12 0-3 16,10 1-12-1,5-3-6-15,0 0-16 0,0-1-5 16,-2-2 11-16,-7 0 5 15,-2-5 6-15,-10-7 4 16,-7-5-5-16,-2-9 2 16,-6 0-9-16,-3-7 0 15,0 0-8-15,-4-4-4 16,-4 0 6-16,-4-1-5 16,-10 3-1-16,-7 0-1 15,-17 6 5-15,-20 1 4 16,-15 8-1-16,-6-4-3 0,8-5 8 15,8-5-9 1,7-5 0-16,-3 0-4 0,-3 1-7 16,-5 1 11-16,-5-1-11 15,-6-1 8-15,-7 3 3 16,-6-1 5-16,-5 4 0 16,-9-2 1-16,-5-1-1 15,-8 0-10-15,-4-3-6 16,-2-2 1-16,-15 0-1 15,-6-2 0-15,-7 2 1 16,-2 2-2-16,-6 0 0 16,-6 1 0-16,-3 2 0 15,-6 1 0-15,-5 2 0 0,-6 3-1 16,-6-1 1-16,-14-1 1 16,-14-2-1-16,-15-1 0 15,-4-1 1-15,11 3-1 16,10 4-1-16,10 2-5 15,-3 2 5-15,4 2 1 16,-3-1-2-16,-2 5 2 16,-1-1-6-16,-3 3 6 15,0 2 1-15,-1 2-1 16,-3 1 1-16,-2-1-1 16,1 6 0-16,-1 0 1 15,-1 1-1-15,1 3-6 16,-2 3 5-16,-3 0 1 0,3 0-1 15,-1 0 1 1,6 3 0-16,6 3 0 0,3-1 0 16,2 3 0-16,4-3 0 15,-6 4 1-15,-5-1-1 16,-5 0 0-16,-10 4-1 16,-5-1 1-16,-5 2 0 15,-1 2 0-15,4 1 0 16,8 0 0-16,22 0 0 15,19-3 1-15,18 0-1 16,4 3 6-16,-8 3-6 16,-4 7-1-16,-7 6-5 15,4 3 5-15,2 3 1 0,2 3-1 16,1 2-1-16,2 3-4 16,3 5 6-16,0 2 0 15,2 5-1-15,0 3 1 16,3 2 0-16,4 0 1 15,4-1-1-15,7-1 0 16,2-1 0-16,6 1 0 16,4-2 0-16,7 1 2 15,5-2 4-15,5 0-5 16,0-5 1-16,2-2 11 16,12-5-7-16,9-3-6 15,4-2 1-15,7-4 14 16,7-6 8-16,8-2 1 15,7-2-2-15,18-2 6 16,18-4 1-16,17-2 1 16,-9-6-12-16,-20-6-2 0,-24-3 2 15,-15-4-4-15,3 0-2 16,2 0-2-16,-3 0 2 16,-7 0-11-16,-12 0-1 15,-8 0 0-15,-7 0-1 16,-6 0 2-16,-1 0-1 15,-2 0 1-15,0 0 1 16,0 0-2-16,0 0 0 16,0 0-10-16,0 0-48 15,0 0-59-15,4 0-43 16,5 8-171-16,-3 4-276 0,-1-3-634 16</inkml:trace>
  <inkml:trace contextRef="#ctx0" brushRef="#br0" timeOffset="16525.7092">17179 11371 1088 0,'0'0'128'15,"0"0"-57"-15,79-77 31 0,-37 52 23 16,4 4-48 0,-1 8-29-16,-4 7-21 0,-6 6-3 15,-7 1-15-15,-11 21-2 16,-10 12 0-16,-7 24 9 15,-39 28 13-15,-19 27 23 16,-6 3-7-16,9-20-19 16,17-26 11-16,23-32-3 15,9-5-2-15,4 1-10 16,2 0-3-16,4-2-2 16,14-10-2-16,9-8 0 15,4-9 11-15,5-5-7 16,8-11-6-16,-3-12-4 15,-2-5-7-15,-8-3-1 16,-9 5 5-16,-8 8 25 0,-10 7 44 16,-4 11-7-16,-1 0-45 15,-23 22-22-15,-11 14 0 16,-17 27 70-16,-9 24 13 16,-1 22-15-16,8 7-17 15,13-4-3-15,13-9-32 16,7-13-7-16,5-1-1 15,4-15-3-15,3-17 0 16,3-16 0-16,0-7-5 16,-4 2 0-16,1-1 0 15,-3 1 0-15,-3-12 0 16,0-7 0-16,-7-9 7 16,-10-5 7-16,-7-3 6 0,-13-5-4 15,-18-13-5-15,-20-7-10 16,6 1-2-16,6 2-11 15,-11 6-78-15,29 9-148 16,7-3-373-16</inkml:trace>
  <inkml:trace contextRef="#ctx0" brushRef="#br0" timeOffset="24438.2772">14373 13399 195 0,'0'0'255'0,"0"0"-56"16,0 0-59-16,0 0-30 16,0 0-14-16,0 0 5 15,0-2-20-15,0 2 0 16,0 0 32-16,0 0 7 16,0 0-13-16,0 0-20 0,0 0 8 15,0 0 3 1,0 0-4-16,0 0-16 0,0 0-20 15,0 0-24 1,0 0-11-16,0 0-8 0,0 0-13 16,0 0-2-16,0 0-27 15,0-5-309-15</inkml:trace>
  <inkml:trace contextRef="#ctx0" brushRef="#br0" timeOffset="28564.791">11664 14235 1810 0,'0'0'224'0,"0"0"-140"16,0 0-5-16,75-78 6 16,-41 55-8-16,5 1-11 15,1 3-38-15,4 0-19 16,2 2-8-16,-1 3-1 15,1 1-6-15,-7 2-51 16,-8 1-41-16,-7 2-44 16,-9 5-94-16,-15 3-84 0,0 0-180 15,-11 3-145-15</inkml:trace>
  <inkml:trace contextRef="#ctx0" brushRef="#br0" timeOffset="28736.4049">11654 14251 836 0,'0'0'241'0,"0"0"-68"15,-89 53 56-15,70-41-88 16,16-3-84-16,3-6-19 16,19-3 97-16,19 0 24 15,28-7-55-15,26-15-60 16,23-8-28-16,-9 0-16 16,-21 3-1-16,-1-10-110 15,-30 7-168-15,-4 0-337 0</inkml:trace>
  <inkml:trace contextRef="#ctx0" brushRef="#br0" timeOffset="28981.5962">12169 13892 1783 0,'0'0'207'15,"0"0"-160"-15,0 0-47 16,0 0 0-16,0 0 3 15,98-21 64-15,-44 14-17 16,7 2-24-16,0 5-7 0,-3 0-3 16,-10 19-7-1,-12 9-8-15,-16 21 0 0,-20 29 8 16,-23 36-8-16,-34 22-1 16,-19 6-11-16,12-35-205 15,13-31-661-15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23:02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1814 6454 1443 0,'0'0'172'0,"0"0"-130"15,0 0-29-15,0 0-4 16,0 0 1-16,0 0-4 15,84-17 7-15,2 17 19 0,38 8 31 16,19 6 26-16,9-2-19 16,3-2 33-16,-3-3-52 15,11-3 21-15,10-3-10 16,14-1-17-16,8 0-17 16,5 0-6-16,1-2-10 15,-2-3 0-15,-6 0 3 16,-6-1-5-16,-7 2 3 15,-14-1-12-15,-8-2 11 16,-12-2 3-16,-7-5 7 16,-6-3 8-16,-3-6 3 15,-5-6 2-15,1-2-2 0,-5-8-9 16,-7-4-2-16,-10-6-5 16,-22 5-5-16,-19 4-3 15,-17 5 0-15,-7 2 1 16,6-6 11-16,4-5-2 15,2-4 4-15,-5 1 11 16,-9 4-12-16,0-3 5 16,-6 3-10-16,-5 0-5 15,-4 2 1-15,-10-1 0 16,-6 3 10-16,-6-1-8 16,-1 0-8-16,-19-2 2 15,-10 3-7-15,-11 0 4 16,-9 2-6-16,-8 1 1 0,-19-2-1 15,-23-1 1-15,-16-1-1 16,-14 1 0-16,-1 4 1 16,7 3-1-16,10 3 1 15,-1 1 0-15,1 3 1 16,2 1-1-16,7 5 5 16,4 2-6-16,3 7 0 15,4 0 0-15,0 6 0 16,0 1 0-16,1 1-1 15,14 2 1-15,15 0 0 16,15 0 0-16,4 0 1 16,-11 0-1-16,-4 0 1 15,-7 0-1-15,-1 0 1 16,1 0-1-16,1 0-1 16,0 0 0-16,0 0-6 0,0 0-2 15,4 0 3-15,0 0 4 16,3 0-4-16,2 0 6 15,0 0-1-15,-1 0-5 16,-1-2 6-16,-2 1-6 16,-2 1 6-16,-3 0-1 15,-1 0-5-15,0 5 5 16,4 4 0-16,-1 1 0 16,-1 0-5-16,2 1 4 15,3 2-4-15,1-1 6 16,0 1-1-16,4 1 0 15,3 1 0-15,1-1 0 16,-1 2 0-16,2 1 0 16,-1 0 1-16,-1 0-1 15,2-3 1-15,0 0-1 0,0 0 0 16,-2-2 0-16,5 1-11 16,3-2 7-16,5 1 5 15,1 0 0-15,6-2-1 16,1 0 0-16,1 0 0 15,-1 3 0-15,-2 0-8 16,-1 2 8-16,-2-1 0 16,-2 1 0-16,0-1-5 15,-1 0 5-15,5 1 1 16,-1 0-1-16,2-1 0 16,-1 1 0-16,3 2-1 15,-2-1 2-15,6-3-1 16,2 4 1-16,1-3-1 0,5 0 0 15,4-1 0-15,-3 1-1 16,6 1 1-16,0-1-1 16,0 1 1-16,3 3 0 15,0-2-1-15,0 2 1 16,2 1-7-16,-1 2 8 16,1 1-2-16,1-1 1 15,3 2-1-15,-2 0 2 16,1 2-2-16,-1-1 1 15,1 2-5-15,4-4 5 16,0 2-5-16,0 0 4 16,0 1 1-16,4 3-5 0,7 0 5 15,1 0 1-15,4 2-1 16,3 1-1-16,1 0-4 16,4 3 5-16,3-4 1 15,1 1 0-15,6-5 0 16,-1-2 1-16,0-2-1 15,3 0 1-15,-5-3 0 16,-1 1 0-16,-3-3 5 16,-2 0-6-16,-1 0 0 15,0-3 0-15,-3-1 1 16,3-1-1-16,1 0 1 16,2-1 1-16,-2 1-2 15,6-2 1-15,-1 1 0 0,2-2-1 16,6 0 0-16,0-1 0 15,5-1 1-15,-2-2 5 16,6-4-4-16,-2-1 10 16,2 0 3-16,0 0 1 15,0-8-4-15,-3 0 9 16,-4 1-5-16,-6-1-4 16,-7 4-10-16,-9 0 5 15,-6 1-5-15,-5 2 5 16,-4 1 2-16,0 0-3 15,-3 0 3-15,0 0 5 16,0 0-2-16,0 0-3 16,0 0-2-16,0 0-5 15,0 0-1-15,0 0 1 0,0 0-2 16,0 0-20-16,0 0-74 16,0 3-91-16,-3 4-342 15,-5 0-328-15</inkml:trace>
  <inkml:trace contextRef="#ctx0" brushRef="#br0" timeOffset="7066.8292">3060 5098 857 0,'0'0'113'0,"0"0"-91"16,0 0-12-16,0 0-9 16,0 0 10-16,0 0 4 15,10-3-15-15,-7 3-8 16,6-3 6-16,-3 3-4 16,4 0 6-16,-2 0-8 15,-2 0 8-15,0 0 1 16,-2-2 9-16,1-1 33 0,-3 1 76 15,-2 1 37-15,0-1 1 16,0 1-20-16,0-2-32 16,-5 0-18-16,-7 1-22 15,-2-1-5-15,-5 1-13 16,-6 2-21-16,-7 0-12 16,-5 14-13-16,-9 8 1 15,-4 8 17-15,-3 4 10 16,-2 6 8-16,1 6-10 15,6 3-2-15,8 4-8 16,7 2-2-16,7 4 6 16,12 3-12-16,5 4 7 0,7-1-3 15,2 1-2-15,0-3-11 16,14-1 9 0,5-1-2-16,1-3-5 0,5-3 17 15,0-4 2-15,4-3-9 16,2-6-3-16,0-8 13 15,1-5-3-15,-2-4-6 16,5-7-11-16,0-4 5 16,3-4 4-16,1-7 8 15,0-3 8-15,7 0 11 16,-1-11-3-16,0-8-3 16,1-2 3-16,0-6-16 15,-4-4-1-15,-3-3 12 0,-2-2-5 16,-6-5-6-16,-1 1 5 15,-4-5-3-15,-3-3-5 16,-3-1-2-16,-4-2 2 16,-3 1-2-16,-5-3-2 15,0 0-3-15,-1 1-8 16,-6 0-1-16,-1 3 1 16,0-2-1-16,0 3 1 15,-12-1 5-15,-3 6-5 16,-4 2 5-16,-3 4 0 15,1-1 5-15,-6 4-10 16,0 2 0-16,-1 1 8 16,1 4-8-16,0 2 6 15,2 5 5-15,5 6-4 16,-3 3-7-16,2 4 1 0,-6 3-1 16,1 4 0-16,-8 0-1 15,-3 0 1-15,-5 9 1 16,5 4-2-16,0 1-1 15,4 0-29-15,5 0-48 16,14-2-56-16,14 2-111 16,0-3-267-16,4-8-633 0</inkml:trace>
  <inkml:trace contextRef="#ctx0" brushRef="#br0" timeOffset="10627.3148">5457 5092 965 0,'0'0'126'0,"0"0"-93"0,0 0 44 16,0 0-3-16,0 0 3 16,0 0 1-16,-50-21-10 15,38 17-13-15,2-2-5 16,-6 1-6-16,-2-1 18 16,-2 1-5-16,-5-1 15 15,0 1 22-15,-4 3-6 16,-5-1-37-16,1 3-22 15,-4 0-13-15,-2 0 12 16,1 0 6-16,0 8-6 0,2 4-4 16,2 2 2-16,1 2 4 15,5 4-12-15,-2 5-6 16,1 1-5-16,0 8-6 16,-3 3 13-16,-1 5 1 15,-1 3 7-15,0 3-7 16,-3 0 4-16,4-2 2 15,3 2 1-15,7-4-7 16,3 3 0-16,9 0-3 16,7-1 1-16,4 2 5 15,0 1-8-15,18 0 7 16,7 3 6-16,7-3 0 16,8 0-1-16,7-1 2 0,3-4 0 15,3-8 7-15,4-5-3 16,3-7-1-16,1-7 1 15,0-7-5-15,2-7 1 16,-1-3-5-16,-2 0-4 16,-5-15-3-16,-1-2-4 15,-4-4 2-15,-3-4-4 16,-5 1 3-16,-4-6-8 16,-4-3 11-16,-1-1-10 15,-1-7 13-15,-4-2-14 16,-3-4 5-16,-4-1 6 15,-3-3-5-15,-5-4-5 16,-4 2 3-16,-7 1-5 16,-2 1 0-16,0 3 0 15,-11 1 0-15,-3 2 1 0,-7 3 4 16,-4 2-4-16,2 2-1 16,-4 1 0-16,-3 6 1 15,0-1 1-15,-4 6-2 16,4-1 0-16,-4 8 0 15,3 2 0-15,1 5 0 16,3 3 0-16,0 6 0 16,2 3 0-16,-2 0-1 15,5 0-5-15,1 4-9 16,-2 6-24-16,1 2-23 16,3 2-56-16,-1 9-74 15,4-6-53-15,8-2-355 0</inkml:trace>
  <inkml:trace contextRef="#ctx0" brushRef="#br0" timeOffset="19915.0251">8875 11548 1311 0,'0'0'153'15,"0"0"-66"-15,0 0-36 16,0 0 0-16,0 0-31 15,0 0-20-15,-1-2-81 0,-9 2-453 16</inkml:trace>
  <inkml:trace contextRef="#ctx0" brushRef="#br0" timeOffset="21974.7036">1935 13058 1015 0,'0'0'102'0,"0"0"-83"16,82 0-9-1,-27 0 41-15,8 3 30 0,7 1-19 16,14 3-17-16,14-3-11 16,9 4 41-16,-5 1-15 15,-25 2-25-15,-16-3-15 16,-16 1 17-16,8 2-7 15,6 2-11-15,2 1 0 16,-1-4 2-16,-6 0-8 16,1-5 9-16,1-1 2 15,4-4 10-15,16 0 8 16,-6 0-5-16,3-9 1 16,5-2-10-16,-14 0-13 15,11-1-9-15,-1-3-6 16,-6 3 10-16,0-2-10 0,-1-1 1 15,-6-1 0-15,0 1 7 16,-3-2 1-16,-2-1 12 16,-1-2 11-16,0 0 2 15,3-4 0-15,0-1-10 16,3-1 1-16,2-3-10 16,-2-3-1-16,-1-2 6 15,-2-7 0-15,-4 1 0 16,-6-4-4-16,-2-2-7 15,-6 0-3-15,-4-3 1 16,-5-1 0-16,-5 0-6 16,-9 0 7-16,-6 3-7 0,-7 0 13 15,-4 4-4 1,0-1 0-16,-4 3 10 0,-11 3 6 16,-4-1 1-16,-2 3 18 15,-6 2-10-15,2 2-21 16,-7 2 6-16,-2-1 6 15,-6 1-17-15,-6 2-9 16,-7 0 1-16,-1-2 0 16,-4 2 0-16,-4-3 5 15,2 1-6-15,-4-1 1 16,1 0-1-16,-1 3 0 16,-2 3 7-16,-5 2-7 15,2 4 0-15,-5 6-1 0,-2 4 0 16,-2 4 0-16,0-1 0 15,-2 5 0-15,5-1-5 16,-2 2 6-16,2 0 0 16,0 0 0-16,4 0 0 15,7 0 0-15,1 3 1 16,1 5-1-16,2 1 0 16,-1 2 1-16,-2 0-1 15,-2 3 0-15,-1-1 0 16,-1-1 0-16,-3 3-1 15,4 0 0-15,1 2 1 16,2 2-1-16,6 1 1 16,2-2 0-16,1 2-1 15,-1-1 1-15,3 0 0 0,4 2 0 16,2-1 0-16,4 0 0 16,5 3 0-16,-2 2 0 15,2 2 0-15,-1 1 0 16,1 4 0-16,3 3 1 15,-2 0 0-15,2 2 0 16,-2 1 1-16,3 1-1 16,-3-2 1-16,2 1-2 15,7-2 6-15,3-2-4 16,4 0-2-16,9-1 5 16,3 1-5-16,5 1 0 15,3 2-2-15,0 1-7 16,14 3 9-16,2 3-1 0,4 1 0 15,1 2 1 1,1 1 6-16,-4-2-4 0,6-3 5 16,-6-2-6-16,2-4 0 15,0-3 6-15,4-1 1 16,-2-1-2-16,1-2 3 16,-1-2 4-16,3-1-5 15,-1-1-1-15,-1-2 6 16,-1-4-7-16,4-3 3 15,-3-3 3-15,5-3-1 16,-1-2-2-16,4-1 7 16,1-3 2-16,2-2 0 15,-4-3 3-15,1 0 4 16,-7 0-5-16,-1 0-1 16,-5-4 0-16,-3-2-4 0,-1 0 2 15,-3 1-2-15,-1-1-3 16,-2 2-5-16,-4-1-1 15,-1 5-5-15,-1-2-1 16,-2 2 1-16,0 0-1 16,0 0-1-16,0 0-18 15,0 0-81-15,10 7-91 16,4 3-161-16,1 0-386 0</inkml:trace>
  <inkml:trace contextRef="#ctx0" brushRef="#br0" timeOffset="40499.9576">12589 15380 1530 0,'0'0'295'0,"0"0"-102"16,0 0-25-16,0 0-19 16,0 0-5-16,0 0-13 0,76-43-24 15,-26 18-36-15,22-8-23 16,21-3-24-16,18-7-3 15,6 4-5-15,-21 4-8 16,-23 13-7-16,-30 6 8 16,-7 3-9-16,3-3-12 15,-4 1-34-15,-3-1-45 16,-12 6-60-16,-10 6-60 16,-12 4-108-16,-16 6-277 15,-7 6-78-15</inkml:trace>
  <inkml:trace contextRef="#ctx0" brushRef="#br0" timeOffset="40728.1999">12849 15359 1258 0,'0'0'248'16,"0"0"-79"-16,0 0 2 16,0 0 37-16,0 0-19 15,0 0-1-15,0 0-26 16,74-26-64-16,10-5-34 15,20-6-34-15,-3 4-11 16,-21 5-10-16,-22 11-3 16,-17 6-5-16,1 0-1 15,0 1 0-15,0 3-47 16,-17 7-162-16,-11 0-304 16,-13 6-400-16</inkml:trace>
  <inkml:trace contextRef="#ctx0" brushRef="#br0" timeOffset="41433.3836">16925 16760 872 0,'0'0'226'16,"0"0"-147"-16,0 0 52 15,0 0 60-15,0 0-16 16,0 0 45-16,0 0-41 16,-80-13-48-16,80 11-27 15,0 1-15-15,0-3 4 0,13-6-8 16,14-4-43-16,13-12-22 16,17-5-19-16,19-8 8 15,-2 3-9-15,3 4 0 16,-1 4-1-16,-15 8-17 15,3 2-75-15,-9 6-44 16,-14 11-51-16,-15 1-193 16,-18 0-238-16</inkml:trace>
  <inkml:trace contextRef="#ctx0" brushRef="#br0" timeOffset="41645.7778">16880 17006 1655 0,'0'0'344'0,"0"0"-190"0,0 0-71 15,80-56 34-15,-14 6 3 16,31-14-31-16,24-10-37 16,12 2-28-16,-2 13-18 15,-2 12-6-15,-6 12-43 16,-29 10-171-16,-14 2-445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23:51.8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3587 3134 1279 0,'0'0'195'16,"0"0"44"-16,0 0-31 0,0 0-69 15,0 0-49-15,74-95-33 16,24 61-8-16,51-11-3 15,26-4 19-15,4 1-18 16,-15 4-23-16,-24 9-14 16,-27 10-9-16,-30 6 0 15,-30 9-1-15,-20 6-34 16,0 1-92-16,-20 3-155 16,-7 6-337-16,-9 3-220 0</inkml:trace>
  <inkml:trace contextRef="#ctx0" brushRef="#br0" timeOffset="217.9305">3852 3417 1553 0,'0'0'181'0,"131"-28"-128"16,-16-9 68-16,14-2 3 15,-6 1-34-15,-20 9-12 16,-29 10-48-16,-10 6-20 16,-17 6-10-16,2 5-20 0,-10-1-274 15,-11-1-537-15</inkml:trace>
  <inkml:trace contextRef="#ctx0" brushRef="#br0" timeOffset="11063.1647">4171 1062 854 0,'0'0'192'0,"0"0"12"15,0 0-50-15,0 0 6 16,0 0 7-16,25-74-35 0,2 55-27 16,21-10-17-16,34-5-20 15,40-9 1-15,21-7-22 16,1 5-8-16,-9 4-17 16,-24 12-10-16,-7 0-11 15,-21 9 0-15,-22 6-1 16,-23 5-48-16,-16 6-130 15,-20 3-143-15,-2 0-321 16,-9 3-443-16</inkml:trace>
  <inkml:trace contextRef="#ctx0" brushRef="#br0" timeOffset="11250.6636">4572 964 1117 0,'0'0'358'0,"0"0"-324"15,0 0-34-15,0 0 0 16,0 0 39-16,125-14 88 16,-68-2-6-16,23-9-45 15,16-9-50-15,17-7-26 16,1-2-39-16,-31 12-183 16,-26 6-183-16</inkml:trace>
  <inkml:trace contextRef="#ctx0" brushRef="#br0" timeOffset="11547.6779">5241 430 1627 0,'0'0'197'0,"0"0"-197"16,0 0-9-16,0 0-10 0,0 0 19 15,108 33 39-15,-57-18 20 16,4 0-9-16,2 1-31 15,-5-1-13-15,-9 1 0 16,-8 0-6-16,-7 0 0 16,-10 1-1-16,-14 3-4 15,-4 3 5-15,-12 4 18 16,-16 3-8-16,-12 5-3 16,-4-3-6-16,-2 0 1 15,4-6-2-15,8-6 0 16,16-5-86-16,20-13-120 0,20-2-356 15,11-3-277-15</inkml:trace>
  <inkml:trace contextRef="#ctx0" brushRef="#br0" timeOffset="11779.0626">6107 413 1881 0,'0'0'202'0,"0"0"-154"16,0 0-12-16,0 0-33 16,0 0-3-16,0 0-2 0,0 0-7 15,-9 102 9-15,37-58 0 16,2 0 1-16,0 2 10 16,0 4-11-16,-11 0-58 15,-16 14-169-15,-3-14-127 16,-6-16-537-16</inkml:trace>
  <inkml:trace contextRef="#ctx0" brushRef="#br0" timeOffset="12003.9189">6044 352 1669 0,'0'0'191'0,"0"0"-142"15,0 0-33-15,0 0-10 0,48-81 35 16,-21 73-8-1,4 5-10-15,2 3 2 0,3 3-7 16,-6 14-17-16,-7 2-1 16,-5 6 0-16,-9 3 9 15,-7 1-9-15,-2 3-3 16,0-1-57-16,-21 2-44 16,4-8-120-16,-2-7-301 0</inkml:trace>
  <inkml:trace contextRef="#ctx0" brushRef="#br0" timeOffset="12394.2056">6293 410 1592 0,'0'0'192'0,"0"0"-132"15,0 0-60-15,0 0-13 16,0 0 0-16,0 0 13 15,88 35 6-15,-60-10 8 16,-2 0-5-16,-6 2-6 16,-3-1 9-16,-9 0-12 15,-5-4-11-15,-3-3-31 16,0-6-11-16,0-8 18 16,0-5 35-16,-2-1 93 0,-1-19-36 15,1-3-20 1,2-6 39-16,0 3-3 0,5 1-20 15,7 6-25 1,6 7-20-16,1 4-7 0,1 6 0 16,4 2-1-16,-2 0-1 15,3 10 0-15,-4 4 0 16,0 3 1-16,-3 0 0 16,-6 1-40-16,-9-2-155 15,0-6-78-15,-3-7-435 0</inkml:trace>
  <inkml:trace contextRef="#ctx0" brushRef="#br0" timeOffset="12546.8445">6553 194 396 0,'0'0'1181'0,"0"0"-1063"16,0 0-118-16,0 0-64 15,0 0 43-15,0 0 7 16,63 77-33-16,-33-45-194 15,0 0-394-15</inkml:trace>
  <inkml:trace contextRef="#ctx0" brushRef="#br0" timeOffset="12890.9065">6884 331 1453 0,'0'0'182'0,"0"0"-23"16,0 0-76-16,0 0-61 0,0 0-10 16,0 0 55-16,-30 78-2 15,30-47-34-15,0-1-9 16,9-3-8-16,3-7 1 16,2-3 3-16,0-7-1 15,0-6 4-15,1-4 0 16,-2 0 13-16,0-17-8 15,-4-8-8-15,-4-5-17 16,-5-6 15-16,0-6-7 16,-8 3-7-16,-11 3-2 15,-2 7-14-15,0 8-5 16,-1 11-10-16,7 7-29 16,2 3-39-16,7 6-76 0,6 11-173 15,0-1-238-15</inkml:trace>
  <inkml:trace contextRef="#ctx0" brushRef="#br0" timeOffset="13016.2333">6884 331 1487 0</inkml:trace>
  <inkml:trace contextRef="#ctx0" brushRef="#br0" timeOffset="13196.2118">6884 331 1487 0,'112'-4'183'0,"-103"4"-107"0,10 0-70 0,9 0-6 0,10 8 0 16,2 5 13-16,3 4 5 0,-7 4-12 16,-6 1-6-16,-11 0 0 15,-8-2 10-15,-11-3 18 16,0-4-28-16,0-8 1 16,-15-5 9-16,0 0 6 15,-1-15 3-15,4-11 14 16,4-13-11-16,6-4-22 15,2-3 0-15,16 2-72 16,48-5-114-16,-3 11-96 16,3 11-222-16</inkml:trace>
  <inkml:trace contextRef="#ctx0" brushRef="#br0" timeOffset="14336.8264">8047 145 1756 0,'0'0'259'15,"0"0"-122"-15,0 0-52 0,0 0-72 16,0 0-13 0,0 0-29-16,0 0 17 0,3 110 12 15,11-57-1-15,2 0 0 16,-2-2 1-16,0-4-8 16,-2-5-30-16,-4-7-61 15,4-9-81-15,-6-11 60 16,0-11 44-16,-2-4 76 15,1-11 92-15,-1-15-55 16,3-6 35-16,0-2 69 16,0 3-45-16,2 4-43 15,4 8-22-15,1 6-16 16,5 6-15-16,5 7-1 16,6 0-12-16,0 10 4 0,-2 5-6 15,-1 6 8-15,-9 2-41 16,-7 4-21-16,-7-1-18 15,-4 2 34-15,-11-3 29 16,-10-4 14-16,-7-3 10 16,0-7 0-16,1-5 1 15,5-6 14-15,6 0 58 16,6 0-4-16,9-3-6 16,1-5 2-16,10-1-59 15,11-1-6-15,9 1-11 16,7-1 10-16,-1 0 0 15,0 0-5-15,-7 1 4 16,0-3 1-16,-4-1-2 16,-4-4 2-16,-3 1-5 15,-3-4 5-15,-7 1 0 16,-3 0 0-16,-5 4 1 0,0 3 8 16,-5-1 43-16,-4 7 20 15,1 3-18-15,-1 3-29 16,0 0-23-16,0 12-1 15,0 10-1-15,2 5 0 16,1 4 0-16,6 1-11 16,0-1 4-16,12-1 2 15,6-3 5-15,4-5-1 16,2-6 2-16,0-7-1 16,1-9-17-16,-2-2 8 15,2-21 8-15,-3-10-5 16,-7-11 1-16,-6-18 5 0,-9-21 0 15,-9 4-1 1,-6 7 2-16,-4 15 1 0,5 21 14 16,0 7 38-16,1 7 33 15,6 12-3-15,4 10-60 16,0 1-23-16,3 23-21 16,0 7 5-16,12 10 4 15,9 5 0-15,3 3 10 16,3-1-5-16,6-5-26 15,-4-6-38-15,-2-6-21 16,-5-13-7-16,-5-7 23 16,-4-8 0-16,-1-3 71 15,0-8 5-15,-1-7 39 0,-2 1 9 16,-2 2 19 0,-3 5-11-16,1 7-29 0,-1 0-27 15,6 6 0-15,4 9 15 16,3 8 3-16,2 0-8 15,0 5-9-15,-4-3-1 16,-3 0-21-16,-3-6-78 16,-9-6-100-16,0-4-116 15,-10-9-562-15</inkml:trace>
  <inkml:trace contextRef="#ctx0" brushRef="#br0" timeOffset="14489.2515">8920 226 1437 0,'0'0'218'16,"0"0"-174"-16,0 0-44 16,0 0-11-16,0 0 3 15,0 0 6-15,106 51-88 16,-69-29-231-16,-6-5-647 0</inkml:trace>
  <inkml:trace contextRef="#ctx0" brushRef="#br0" timeOffset="15277.4999">9160 398 1023 0,'0'0'279'0,"0"0"-209"0,0 0-61 16,0 0-2-1,0 0 23-15,0 0 14 0,0 0 1 16,16 29 51-16,-10-29-35 15,-2 0-3-15,0 0 77 16,2-14-8-16,-2-3-82 16,-2-4-28-16,-2-2-3 15,0-2 23-15,-12 3-2 16,-2 3 8-16,0 5 10 16,2 7-22-16,2 5-14 15,3 2-17-15,0 5 0 0,5 10-2 16,2 7-4-1,0 1-6-15,2 4 2 16,14-4 1-16,4 1-1 0,6-4 9 16,2-5-17-16,6-7-41 15,0-6-10-15,0-2-14 16,3-13-8-16,-5-12-26 16,-7-7 10-16,-8-7 59 15,-7-5 32-15,-8-3 16 16,-2 5 56-16,0 3 69 15,-2 11 69-15,-4 8-21 16,3 10-33-16,0 6-38 16,3 4-75-16,0 3-27 15,0 16-21-15,0 11 14 0,9 13 6 16,4 9-6-16,4 6 6 16,1 2 1-16,4 2 0 15,1-3 0-15,0-1 12 16,3-7-11-16,0-4 0 15,-2-10 0-15,-6-7-1 16,-3-12 0-16,-4-7-22 16,-5-9-22-16,-3-2 29 15,-2-12 15-15,-1-13 1 16,0-10 0-16,-10-2 0 16,-11-3 9-16,-7 4 2 15,-5 4-10-15,-3 7 12 16,2 8-5-16,1 8-8 0,3 6-1 15,6 3 0-15,7 0-1 16,4 3-5-16,7 5 4 16,6 1-5-16,0-1-8 15,0-2-4-15,12-1 4 16,11-5 14-16,9 0 1 16,10 0 2-16,7-5-2 15,29-4-64-15,-14 1-297 16,-7 3-459-16</inkml:trace>
  <inkml:trace contextRef="#ctx0" brushRef="#br0" timeOffset="15622.2311">8433 930 1234 0,'0'0'352'0,"0"0"-180"16,-87 1-22-16,69 1-45 16,15 0-21-16,28 27-17 15,21 3-21-15,2 0-46 16,-5-1-55-16,-28-29 55 15,19-2 257-15,56-2-233 16,67-23-18-16,38-6-5 16,22-5 1-16,-13 2 6 0,-30 4-8 15,-14 4 0-15,-16 1-11 16,-24 4-107-16,-42 7-201 16,-29 7-294-16</inkml:trace>
  <inkml:trace contextRef="#ctx0" brushRef="#br0" timeOffset="16013.8944">8757 1240 453 0,'0'0'391'16,"0"0"-274"-16,0 0-19 16,0 0 48-16,0 0 102 15,0 0-14-15,103 27-41 16,-3-27-1-16,44-10-70 15,19-14 11-15,0-4-56 0,-15-2-2 16,-26 6-29 0,-25 4-18-16,-25 8-4 0,-25 3-8 15,-14 4-9-15,-4 2-6 16,-6 0-2-16,-9 2-7 16,-20 2-121-16,-16 10-195 15,-16 3-614-15</inkml:trace>
  <inkml:trace contextRef="#ctx0" brushRef="#br0" timeOffset="28797.7293">18803 6259 1525 0,'0'0'205'15,"99"2"-155"-15,-14-2 14 0,43-3 86 16,27-6-29-16,18-3-13 15,11-5-30-15,2 0-24 16,10-1 8-16,3-1-25 16,-9 5-16-16,-23 4-11 15,-27 3-9-15,-39 3 5 16,-35 2-6-16,-27 1-7 16,-18 1-50-16,-5 0-30 15,-9 0-21-15,-7 0 7 16,-7 0-50-16,-53 0-175 15,2 0-232-15,-2 1-257 0</inkml:trace>
  <inkml:trace contextRef="#ctx0" brushRef="#br0" timeOffset="29115.6608">19152 6432 1450 0,'0'0'176'16,"0"0"-140"-16,0 0-27 16,0 0 113-16,163 17 91 15,-13-19-50-15,41-15-33 16,24-5-6-16,6 1-15 16,-11 4-2-16,-7 2-30 15,-15 6-29-15,-20-1-9 16,-32 5-12-16,-39 2-2 0,-34 2-11 15,-28 1-4 1,-19 0-4-16,-7 0-6 0,-4 0 0 16,-5 0-6-16,0 0-34 15,-22 0-71-15,-41 0-106 16,5 0-66-16,-1 0-334 0</inkml:trace>
  <inkml:trace contextRef="#ctx0" brushRef="#br0" timeOffset="31012.4011">5858 7302 1228 0,'0'0'151'0,"0"0"-126"16,0 0-19-16,0 0 47 16,110 22 78-16,-61-21 40 15,5-1-22-15,6 0-7 16,7-6-43-16,0-14-21 15,8-8-13-15,-1-8-7 16,1-9-2-16,-1-5-15 16,-4-6-14-16,-4-5-3 15,0-12-8-15,-4-11 8 16,-12 4-6-16,-10 10-5 16,-15 10-11-16,-10 11 4 0,-5-2-5 15,-5-5 5-15,-2 5 0 16,-3 2 3-16,-6 4 13 15,-9 0-2-15,-6-4-8 16,-5 4-11-16,-4-3 8 16,4 1-7-16,-4 8 7 15,-1 3-3-15,3 8 1 16,-2 5 0-16,-1 3-7 16,-2 4 0-16,-5 3 0 15,-1 3 0-15,-6 2 0 16,-1 2 0-16,-1 1-1 15,-1 5 0-15,2-2 1 16,1 2-1-16,2 0 0 0,-1 0 1 16,-2 10 0-16,0 2-1 15,-5 7 0-15,-2 3 0 16,-7 4-2-16,-4 3 3 16,-2 1-1-16,-2 3 1 15,2 0 0-15,5 0 0 16,4 1 0-16,8-3 0 15,7-1 0-15,5 0 0 16,6-1 0-16,4 5-1 16,7 1-1-16,4 3 1 15,4 3-6-15,7 4 6 16,5 2 0-16,0 4-5 16,1 0 6-16,12 4 0 15,5 1 0-15,0 0-1 16,7 5-4-16,2-2 4 0,3 2 0 15,6-2-1-15,1-4 1 16,3-2 0-16,-1-6 1 16,3-5 0-1,-1-9 0-15,-3-7 0 0,-1-7 1 16,2-6 0-16,-2-5 8 16,0-3 6-16,-1-5-4 15,0 0 3-15,-3 0-4 16,-2-6 4-16,-1-2-2 15,-1-2-3-15,-5 1-3 16,-4 1-5-16,-3 2 4 16,-6 2-4-16,-5 2-1 0,-4 0 0 15,-2 2 1-15,0 0-1 16,0 0-10-16,0 0-48 16,0 0-82-16,0 0-111 15,0-3-411-15</inkml:trace>
  <inkml:trace contextRef="#ctx0" brushRef="#br0" timeOffset="35170.3901">20162 6195 863 0,'0'0'114'0,"0"0"-85"16,0 0 44-16,0 0 56 15,0 0 7-15,0 0-20 16,62-24-2-16,-49 22-24 16,0-1 33-16,3 0-11 15,1 1 1-15,-1-2-34 16,5 4-23-16,-1-3-25 15,3 1-7-15,4 1 5 16,2-1-7-16,-1 1 4 16,2-2-7-16,0 0-6 0,-2-2-4 15,2-1 6 1,-2-2 4-16,0-2-3 0,1 1 1 16,-4-2-4-16,-1-3 2 15,1 0 3-15,-1-3-5 16,0 0 5-16,-3-5 0 15,1 0 1-15,-1-4-7 16,-3-1-6-16,-2-2 0 16,1-2-5-16,-5-1 13 15,0-4 2-15,-2 0-6 16,-1-2 1-16,-1-1 4 16,-4 2-3-16,2-2 0 15,-3 0-4-15,0 3-8 0,-2-2 9 16,1 4-7-16,-2 0 7 15,0 1-3-15,0 3-6 16,0 1 1-16,0 2 5 16,-3 1 0-16,-6 1 2 15,0 1 4-15,-3 2 1 16,-1-2-12-16,1 5 7 16,-4-3-7-16,0 3 8 15,0-2-8-15,0 1-1 16,-4 0 1-16,2 3 1 15,1-1-1-15,-4 3 1 16,1 2 4-16,-2 1-5 0,-5 3-1 16,-2-1 0-1,-3 3 0-15,-3 2 1 0,-2 0-1 16,-3 3 0-16,0 2 1 16,1 0-1-16,-1 0 1 15,4 0-1-15,2 7 0 16,1 0 0-16,1 3 1 15,1 4-1-15,1-1 0 16,0 3 0-16,2 0 0 16,0 2 0-16,0-2 0 15,-2 4-1-15,3 0 1 16,-1 2-1-16,2 3-7 16,-2 3 8-16,4 2-1 15,0 0 0-15,1 4 0 16,6 2 1-16,-1 1-1 0,3-1 1 15,2 1 1-15,2 1 0 16,3 1-1-16,4-2 1 16,3 1 1-16,1 2-1 15,0 0 0-15,4-2 6 16,6 3-1-16,4-2-5 16,1 2 7-16,0-2-8 15,1 0 8-15,1-1-8 16,-1-4 1-16,-2-2-1 15,2-3 8-15,-3-3-7 16,1-6 11-16,-2-1-4 16,-2-7-6-16,-3 0-2 15,2-2 9-15,1-3 11 0,1 0-2 16,1 1 4 0,3-3 5-16,2 2-6 0,3-2-3 15,3 0-8-15,-1-1 10 16,4 1-8-16,-1-2 3 15,2-1-9-15,0-2 7 16,-2 0-5-16,-4 0-1 16,-2 0 4-16,-4 0-5 15,-4 0-6-15,-5 0 1 16,-3 0 0-16,-3 0 5 16,0 0-6-16,0 0 0 15,0 0-19-15,0 0-37 16,-2 0-50-16,-25 3-88 0,1 5-271 15,-6 0-650-15</inkml:trace>
  <inkml:trace contextRef="#ctx0" brushRef="#br0" timeOffset="42929.6575">16351 7057 1092 0,'0'0'252'16,"0"0"-99"-16,0 0 11 15,0 0-19-15,0 0-3 16,0 0-5-16,-7 0-25 16,25 0-11-16,14 0 11 15,27 0 31-15,39-3-46 16,38-9-30-16,13 1-25 15,1-3-11-15,-17 5-10 16,-24 1 0-16,-9 2-11 16,-20 1-2-16,-19 0-7 15,-15 3 0-15,-12 1 7 16,1-2-2-16,-3 2-6 16,-8-2 0-16,-9 3-20 0,-11 0-34 15,-4 0-41-15,-4 0-93 16,-23 3 12-16,-48 14-128 15,0 0-222-15,1-3-198 0</inkml:trace>
  <inkml:trace contextRef="#ctx0" brushRef="#br0" timeOffset="43228.291">16376 7333 1159 0,'0'0'184'16,"0"0"-78"-16,0 0 1 0,0 0 19 16,0 0 122-16,0 0-34 15,138 19-39-15,-4-19-35 16,24-7-22 0,7-7-38-16,-13-2-25 0,-27 3-14 15,-11 2-16-15,-24 2-4 16,-23 1-5-16,-21 1-8 15,-13 3-2-15,0-2-6 16,-6 2 1-16,-7 1-1 16,-12 2-7-16,-8 1-54 15,-46 5-111-15,-7 11-101 16,-15-1-597-16</inkml:trace>
  <inkml:trace contextRef="#ctx0" brushRef="#br0" timeOffset="48260.0766">2218 9733 629 0,'0'0'292'15,"0"0"-221"-15,0 0-55 16,0 0 101-16,0 0 17 15,81 0-24-15,-57 0-24 16,-1-1 4-16,3 0-10 16,-2 1-7-16,10 0 16 15,-1 0-25-15,1 1 7 16,2 5 2-16,1-1-9 16,2 1-6-16,3-3-21 0,-2-2 2 15,3-1 0 1,1 0 2-16,1 0-1 0,-1-8-22 15,-2-4-2-15,1 2 0 16,-4-2-7-16,-3 0 3 16,-5-2 6-16,-1-1-3 15,-3-2 4-15,-5-1 14 16,3-3 2-16,-5-5-5 16,5-1 1-16,-4-6-7 15,-1-3-7-15,0-3-5 16,0-3 5-16,-2 0 3 15,1 0-11-15,-3-2 3 16,-2-1-5-16,-2 1 6 0,-2-1 1 16,-1 2-4-1,-3-3-4-15,0 1-5 0,0 0 7 16,-3-2-7-16,0 2 20 16,-3 2-13-16,0 2-7 15,0 1 20-15,-12 4-5 16,-1 1-5-16,-5 1-2 15,-2 5 1-15,-5-2 5 16,0 4-9-16,-4 1-5 16,0 1 0-16,-1 1 0 15,-2 2 5-15,1-1-6 16,-3 3 2-16,1-2-1 0,-3 0-1 16,-5 2 0-1,0 3 0-15,-4-1-1 0,-2 5 0 16,-4 2-7-16,-3 3 7 15,-3 3 0-15,-1 2-6 16,-6 2 1-16,0 1 5 16,-7 0 0-16,6 0 0 15,1 4-1-15,2 6 1 16,6-3 0-16,3 3 1 16,5-1-1-16,2 1 1 15,5 3 0-15,4 0 0 16,0 2-1-16,6 4 0 15,-2 0 1-15,3 2 0 16,-1 4-1-16,-1 1-5 0,1 2 5 16,1 1 0-16,2 1 1 15,3-1-2-15,2 4-6 16,-1 0 7-16,2 3 1 16,4 1-2-16,-3 0 1 15,5 3-5-15,5 2 5 16,-1-1 0-16,5 3 1 15,2 1-1-15,4 4-1 16,1 0-7-16,0 4 8 16,6 2 0-16,12 3 0 15,2 1-1-15,6-4 1 16,0 0-1-16,3-3 0 16,1-6 1-16,3-3 1 15,-2-6-1-15,-1-4 1 0,1-4 0 16,-1-2 0-1,0 0-1-15,1-1 1 0,3 1 0 16,-1-1 0-16,0-2 2 16,0-3 8-16,0-3-9 15,-2 0 5-15,3-6 0 16,-1-4 8-16,0 0 4 16,-3-4 1-16,0-4 5 15,-5 0-2-15,3 0-1 16,-1 0 0-16,-3 0-7 15,-1-4-1-15,-4-1-2 16,-3 2-4-16,-6 1 2 0,-3-1-1 16,-3 2-2-1,-2 1 4-15,-1 0-1 16,-1 0 6-16,0 0-3 16,0 0-2-16,0 0-8 15,0 0 5-15,0 0-6 0,0 0 1 16,0 0-1-16,0 0 0 15,0 0 0-15,0 0-1 16,0 0 1-16,0 0-1 16,0-2 0-16,0 2-20 15,0 0-12-15,0 0-25 16,0 0-36-16,0 0-53 16,-6 6-140-16,-6 7-327 15,-3-3-614-15</inkml:trace>
  <inkml:trace contextRef="#ctx0" brushRef="#br0" timeOffset="50870.2098">8432 9687 546 0,'0'0'78'16,"0"0"-57"-16,0 0 29 15,0 0 31-15,0 0-23 16,0 0-11-16,-56-44 30 16,53 41 10-16,3 0 18 15,0 2 2-15,0 1-14 16,0 0-32-16,0 0-29 16,0 0-13-16,4 0-12 15,11 1 25-15,7 8 60 0,8 2-1 16,12 2 15-16,6-1-3 15,11 3-3-15,19 0-12 16,19 1-20-16,22-1-9 16,7-1-9-16,-7-6-12 15,-7-4 8-15,-11-4-7 16,3 3-11-16,-1-3-1 16,-4 4-4-16,2 0-2 15,-8 2 0-15,-2 2-2 16,0-1 13-16,-5 0-6 15,1 0-3-15,-10-4-4 16,-13-2 12-16,9 1-7 0,7-2-2 16,14 0-14-16,10 0 5 15,-6-4-7-15,-23 0 3 16,-12 1-1-16,-14 1-7 16,-2 0 8-16,7 2-8 15,8-3 5-15,7 1-5 16,-3 0 8-16,-2 0-8 15,-3 1 1-15,1-1 11 16,-4 2-13-16,0 0 6 16,-2 0-5-16,1 0-1 15,-3 0 1-15,-3 0 0 16,2 0 0-16,-3 0 0 16,0-1 9-16,1-3 1 15,-2 1 5-15,0-4-4 16,-1-3-10-16,-3 1 11 0,-1-2-1 15,-2 0-1-15,-3-1-5 16,-3-2-4-16,-3 1 4 16,-2 3-5-16,-2-2 7 15,-2 0-7-15,-2-2 1 16,-3 0 7-16,2-2 3 16,-3-3-3-16,0-2 0 15,1-4-8-15,-2-2 8 16,0-3-8-16,1 0 1 15,-3-1 4-15,2-1-6 16,-1 3 2-16,-4-1-2 16,3 0 0-16,-3-1 2 0,1 0-2 15,-2 0 2-15,-3-3-2 16,-3 1 6 0,-4-1-6-16,-2-4 1 0,-2 1 13 15,0-3 1-15,0-1-8 16,0 1-6-16,-5-3 1 15,-1 2-1-15,-1 2 0 16,0 3 6-16,-2 0-6 16,-1 2 0-16,-1 1 5 15,-2 0-5-15,-3 2 7 16,-2-2-2-16,-5 1-6 16,-10-1-6-16,-2 0 6 15,-9-1 1-15,-7 1-1 16,-21-9 1-16,-19-1-2 0,-18-3 1 15,-11 3 0-15,5 8 6 16,3 6-5 0,8 8 0-16,-2 1 1 0,1 3-1 15,1 3 0-15,4-1 5 16,6 5-6-16,3 3 0 16,18-3 0-16,9 6 0 15,14 0-1-15,-9 1 1 16,-26 0 0-16,-25 2 0 15,-17 1 0-15,6 0 0 16,13 0 0-16,13 0 0 16,0 0 1-16,9 3 4 0,1 0-5 15,13 0-2-15,10-2 1 16,14 0 0-16,1 2 0 16,-8 1 0-16,-9 3 0 15,-11-1 1-15,-1 1 0 16,0 3-1-16,-2 1 1 15,4 1 1-15,2 2 0 16,0 1-1-16,5 2 1 16,2 1-1-16,0 1-1 15,-1 1-4-15,3 1 5 16,-1 1 0-16,0 2-1 16,4 0 0-16,5 2 1 15,5-1-1-15,6-1 1 16,6 0-1-16,6 0 1 0,3-1 0 15,2 0-2-15,4 1 1 16,0 0-7-16,2 6 7 16,-1 3 0-16,1 1 0 15,-3 2 1-15,0-1 0 16,0 1 0-16,1-2 0 16,0-3 0-16,-1-3 1 15,5-1-1-15,2-3 0 16,3-1 0-16,-1 1-1 15,7-2 1-15,1 4-5 16,-1 2 4-16,1 2 0 16,2 0 0-16,1 1-5 15,2 3 5-15,2 1-5 16,0 1 6-16,0-1-2 0,11 2 1 16,1-1-8-16,4 1 8 15,2 1 0-15,3-1 0 16,2 0 0-16,3-3 0 15,0 1-5-15,4-4 6 16,1-3 1-16,4-3-1 16,1-2 0-16,1-4-1 15,2-2 1-15,0-3 0 16,-2 0 0-16,-2-5 8 16,-1 1-2-16,-3 0-6 15,-2-2 1-15,-4 1 1 16,-4-4 8-16,-5 0-9 0,-5-3 0 15,-2 1 5 1,-5-3 0-16,-3 2-5 16,1-2 0-16,-2 0 5 15,0 0-6-15,0 0 0 0,0 2-51 16,2 16-109-16,1 0-193 16,-3 0-301-16</inkml:trace>
  <inkml:trace contextRef="#ctx0" brushRef="#br0" timeOffset="54587.2526">3855 8365 218 0,'0'0'177'15,"0"0"-96"-15,0 0-7 16,0 0 37-16,0 0-9 16,0 0-19-16,0 0 5 15,-14 0-17-15,13 0-2 16,1 0 2-16,0 0-10 16,0 0-5-16,0 0-11 0,0 0 4 15,0 0 2-15,0 0 6 16,0 0 4-16,0 0 14 15,0 0-9-15,0 0-2 16,0-1 6-16,0 1-13 16,0 0-11-16,0-3 11 15,0 3-7-15,0 0-7 16,0-3-9-16,0 3 5 16,0 0 3-16,0 0-8 15,0-2-9-15,0 1 2 16,0-2-2-16,1-2 0 15,2-3-4-15,2-2-20 16,1-1 1-16,4-4-1 16,-1 2 1-16,7-1 6 0,-2-2-7 15,2 1-1-15,2 1 1 16,0-2 5 0,0 2 4-16,3 0-1 15,-2 0-8-15,3-1 11 0,4 0-3 16,5-2-8-16,8-2 1 15,4 0 5-15,6-1-6 16,9 1 1-16,5-2-1 16,4 1-1-16,2 1 0 15,7 2 0-15,-3 2 0 16,2 1 0-16,14-1 2 16,14-2-2-16,18 1 0 15,7-1 0-15,-1 3 2 0,-5 0-2 16,-5 5 8-16,8 1-2 15,5-1-6-15,2 1 8 16,1 2-2-16,0-2-5 16,0 2 6-16,-2 0 3 15,-4 4-8-15,1 0 10 16,-7 2-3-16,-5 0-8 16,-1 0 8-16,-3 0 0 15,-6 7 3-15,-3 2 1 16,-6 0-1-16,-2 1-1 15,-2 2 2-15,-5 2 3 0,-14-3-4 16,-14 1 0 0,-15-4-1-16,-6 0-1 0,5 3-3 15,-2-1-1-15,1 2 0 16,-12-3-5-16,-11-1 0 16,-7-4-1-16,-8-1 0 15,-4-1-6-15,-1-2 4 16,0 0-4-16,0 0 6 15,0 0-7-15,-7 0-25 16,-11 0-75-16,-6 0-84 16,-33-2-96-16,5-4-112 15,1 0-511-15</inkml:trace>
  <inkml:trace contextRef="#ctx0" brushRef="#br0" timeOffset="55077.0092">7457 7919 1392 0,'0'0'187'16,"0"0"-79"-16,0 0-63 15,0 0 90-15,108-3 13 16,-73 3-34-16,7 7-28 16,2 7-17-16,3 3-10 15,0 1-7-15,0 2-18 16,0-1 6-16,-2-1 0 15,-2-2-13-15,-2-4 0 16,-3-2-3-16,-1-4-3 16,-3-1-5-16,-2-2-6 15,-5-3 1-15,-6 0-1 16,-3 0-2-16,-6 0 1 0,-2 0 9 16,-2-3 1-1,-4-2-4-15,1-3-2 0,-2-1-4 16,1-1-1-16,0-4 2 15,-4-3-4-15,0-3-5 16,0-3 1-16,0-2 5 16,-1-5-6-16,-6-2 6 15,-1 0-7-15,-1 0 0 16,2 4 0-16,-2 3 0 16,2 6 0-16,2 5-1 15,0 1 1-15,2 6 0 16,-2 2-1-16,2 2-12 0,-2 2-18 15,1 1-63-15,-6 0-77 16,-12 2-68-16,0 8-282 16,2-1-368-16</inkml:trace>
  <inkml:trace contextRef="#ctx0" brushRef="#br0" timeOffset="59835.2659">2227 12001 1413 0,'0'0'147'0,"0"0"-147"0,0 0-68 15,0 0 56-15,88-18 12 16,-53 11 69-16,8 4-8 16,1 0-29-16,4 3-6 15,3-1 26-15,1 1 1 16,6 0-11-16,-2 0 20 16,3 0-12-16,3 0-20 15,-1 0-6-15,4 0 4 16,14 0 20-16,15 0-13 0,15 0-2 15,9 0-11-15,-23 3-6 16,-21 1 2 0,-24 0-4-16,-6-1-3 15,8 0-1-15,7 1-3 0,7 0-6 16,-3-1 8-16,-2 0-7 16,-3 0 4-16,3-1-5 15,-1-2-1-15,-2 2 6 16,3-1 1-16,2-1 2 15,-2 0 5-15,5 0 2 16,1-1-9-16,3-5 2 16,3 1 0-16,3-2-2 15,-1-1 11-15,0 3 7 16,0 1-17-16,-2 2-7 16,0 2 14-16,-1 0-13 0,-2 0 4 15,-3 0 1-15,-4 3 2 16,-4 0 1-16,-6-3 5 15,-4 3-2-15,2-3 4 16,-1 0-4-16,3 0 38 16,3 0-25-16,4 0-9 15,2-3 26-15,0-1-6 16,-1-1-7-16,-6 2-6 16,-6-1-14-16,-5 0 10 15,-6 0 2-15,-8 2-1 16,-9-1 3-16,-6-1-5 15,-6 3 14-15,-6-1 0 0,-2 2-8 16,1 0 1-16,-2 0 1 16,0 0-15-16,0 0-3 15,0 0 1-15,0 0-2 16,0 0-7-16,0 0 5 16,0 0-5-16,0 0 0 15,0 0 8-15,0 0-9 16,0 0 1-16,0 0-1 15,0 0 0-15,0 0-5 16,0 0-52-16,-5 0-61 16,-29 0-115-16,1 4-308 15,-8 2-756-15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5:55:28.0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3441 8903 1194 0,'0'0'181'0,"0"0"-96"0,0 0 43 16,0 0 14-16,-89-10-12 15,68 10-17-15,1 5-12 16,0 10-46-16,-1 7-16 0,4 9-13 16,6 7 7-16,8 7-7 15,3 3-8-15,6 0-3 16,16-4-6-16,6-6 0 15,5-5 3-15,2-11 2 16,4-8 0-16,-1-10 1 16,-4-4 11-16,-4-7 16 15,-6-18-2-15,-8-8-10 16,-8-12-2-16,-8-7-10 16,0-4-12-16,-8 0 5 15,-15 3-10-15,-10 5-1 16,-5 9-25-16,-2 10-2 15,4 12-19-15,6 16-35 0,14 25-41 16,10 14-134 0,6 1-263-16</inkml:trace>
  <inkml:trace contextRef="#ctx0" brushRef="#br0" timeOffset="767.8312">6161 8964 1679 0,'0'0'199'0,"0"0"-79"16,0 0 25-16,0 0-62 0,-80 89-18 15,77-57 2 1,3 6-4-16,3-1-23 0,16 2-7 15,7-3-14-15,6-7 10 16,-1-5-12-16,2-7-2 16,-3-9-6-16,-2-8-3 15,-1 0 8-15,-5-17 8 16,-4-13 9-16,-6-11-10 16,-8-10-7-16,-4-9-14 15,-6-1 15-15,-17-3-14 16,-7 7-1-16,-5 11-2 15,1 18-4-15,0 20-5 16,-2 10-45-16,6 29-98 16,11 30-11-16,10-3-34 15,9-11-322-15</inkml:trace>
  <inkml:trace contextRef="#ctx0" brushRef="#br0" timeOffset="1728.1158">9463 8886 1020 0,'0'0'153'0,"0"0"-76"0,0 0 53 15,0 0 21-15,0 0-13 16,0 0 11-16,0 0-17 16,-91-40-25-16,69 37-20 15,-3 2-15-15,-3 1-25 16,0 0-11-16,-2 4 4 15,2 10 22-15,3 3-17 16,9 4-13-16,5 4-2 16,6 6-17-16,5 5 10 15,6 5 2-15,16 1-10 16,7 0-2-16,6 0-4 16,5-6 6-16,4-4-5 15,1-5 2-15,4-6-1 0,-4-9-2 16,-2-7-8-16,0-5 14 15,-4-11 12-15,-5-13 0 16,-4-7-3-16,-6-7 7 16,-6-4-19-16,-7-3 3 15,-10-5-9-15,-1 1 3 16,-12-2-4-16,-13 5-5 16,-8 3 0-16,-5 9 1 15,-2 10-1-15,-7 13-1 16,-4 11-7-16,-37 52-59 15,13 8-161-15,-5 9-338 0</inkml:trace>
  <inkml:trace contextRef="#ctx0" brushRef="#br0" timeOffset="11445.8045">12709 5431 329 0,'0'0'228'0,"0"0"-83"16,0 0-28-16,0 0-24 0,0 0 21 16,-36 0 16-16,30 0-45 15,-3 0-37-15,1 0 32 16,1 0-18-16,1-2-4 15,1 1 8-15,0 1-8 16,3 0 0-16,1 0-30 16,1 0-16-16,0 0-12 15,0 0-6-15,0 0-3 16,4 0 9-16,8 1 0 16,3 4 10-16,3-3 19 0,2 3 10 15,3-2 8-15,4 1-3 16,0-2 6-16,1 1-15 15,3-1-3 1,0 1-2-16,1-2-10 0,2 2 5 16,-1 0-3-16,4-1-3 15,-2 1-10-15,2 1 3 16,3-3-6-16,3 0 5 16,4-1-5-16,2 2 5 15,0-2-1-15,0 0-3 16,-1 0 1-16,-3 0-2 15,-1 1-6-15,-3 2 1 16,-1-1 0-16,1-2 1 0,-1 2-1 16,-1-2 0-1,2 1 1-15,-2-1-2 0,1 0 1 16,2 0 8-16,4 0-8 16,0 2 0-16,2 1-1 15,1 0 0-15,1 0-1 16,1-1 1-16,0 1 0 15,3-3 0-15,-1 0 0 16,2 0 0-16,0 0 1 16,2 0-1-16,-2 0 1 15,-1 0 5-15,-1 0-6 16,2-3 0-16,-1 1 0 16,0-1 0-16,-2 0 1 15,-1 2-1-15,-5-1 0 16,-1 2-1-16,-5 0 1 0,-4 0 0 15,-5 0 0 1,-4 0 1-16,-1 3-1 0,-1 1 0 16,0 0 0-16,0 0 0 15,5 3 0-15,1-4-1 16,4 3 1-16,8-3-1 16,5 2 1-16,1-3 0 15,6-1 1-15,4 0-1 16,0 1-1-16,1-2 1 15,-1 1 1-15,-2-1 0 16,1 0-1-16,0 0 6 16,0 0-5-16,4 0-1 15,-1 0 0-15,1 0 1 16,0 0-1-16,-3 0 0 16,1 0 6-16,-4 0-5 0,0 0 0 15,-2 0-1 1,1 0 1-16,0 0 5 0,-2 0 5 15,2 0 2-15,1-1-1 16,-1-2-3-16,0 0-1 16,0 0 0-16,-3 1-7 15,-2 0 5-15,-1 1 0 16,-4 1-6-16,1 0 1 16,-4 0 0-16,2 0-1 15,-2 0 0-15,-1 0 0 0,2 0 1 16,-1 0 0-16,0 1 0 15,5 3 0-15,0-4-1 16,5 3 8-16,1-3-6 16,1 0-2-16,3 2 0 15,-2-2-1-15,0 1 0 16,2 2 0-16,-2 0 1 16,-1 2-2-16,-2-2 2 15,-1 2 0-15,0-1 0 16,-2 1 0-16,2-2 0 15,2 3 2-15,-2-3-2 16,3 4 1-16,1-1 0 16,0-2-1-16,0 1 0 15,1 0 6-15,0 0-6 16,1-1 2-16,-1 2-2 0,1-2 11 16,3 2-5-16,-2-2-5 15,2 1-1-15,4 2-1 16,-2-2 1-16,1 2 1 15,-2-1-1-15,0 0 0 16,-1 1 1-16,-2-2-1 16,0-1 1-16,0 2-1 15,0 0 1-15,2-2 0 16,-2 1 0-16,-1 2 0 16,3-4 1-16,-2 2-1 15,-1-1 8-15,2-2-9 16,-1 1 1-16,-1 0 0 15,3-1 5-15,-2-2-5 0,5 0 0 16,-1 0 8 0,2 0-8-16,-2 0 1 0,0 0 5 15,-4 0 2-15,-3 0-3 16,1 0 0-16,-4-2 3 16,2-1-3-16,-2 3 0 15,0-3-6-15,-2 3 1 16,1-2-1-16,-2 0 2 15,-4 1-1-15,0 0 1 16,-3-1 6-16,-2 1-7 16,2-1 0-16,-5 1 0 15,2-1 1-15,0 2 5 16,2-3-6-16,0 3 8 16,0-2-7-16,0 0-1 0,2 1 7 15,0-2 1-15,1 0 4 16,0 0 9-16,-2-2-10 15,-3 2-11-15,-3-1 5 16,2 1 3-16,-3 1 0 16,-1-1 1-16,-3-1 11 15,-4 4-13-15,-3-3-7 16,-6 3 0-16,-2 0 15 16,-3-2 2-16,0 2-3 15,-1-1-6-15,0 0 3 16,0-2-2-16,-3 1 3 15,0 1 1-15,-2-1-5 16,-3 0 4-16,1 2-4 0,-4 0 3 16,-1 0 0-1,0 0-6-15,0 0-4 0,0 0 5 16,-1 0-7 0,-24 0-42-16,-86 7-61 0,4 3-232 15,-30 2-865-15</inkml:trace>
  <inkml:trace contextRef="#ctx0" brushRef="#br0" timeOffset="18397.4258">3452 14209 692 0,'0'0'347'15,"0"0"-116"-15,0 0-10 0,0 0-25 16,0 0-20-16,0 0-40 15,-72-49-14-15,55 45-35 16,6-1-12-16,-5 5-2 16,-1 0 7-16,-4 0-31 15,-1 15-9-15,4 9-9 16,-7 11-9-16,10 8 11 16,0 5 15-16,9 5 1 15,6-2-19-15,0-5-9 16,9-5 1-16,10-5-1 15,9-4-2-15,4-8 1 16,2-5 1-16,0-8-6 0,1-8 7 16,-1-3 0-1,0-4-1-15,1-17 3 0,-1-10-10 16,-7-6-4-16,-2-10 1 16,-8-4-4-16,-7-2-1 15,-7-2-6-15,-3 4-6 16,0 5-3-16,-13 8-3 15,-7 10 0-15,-5 7-19 16,-10 9-19-16,-5 12-23 16,-26 14-36-16,11 15-138 15,8 3-262-15</inkml:trace>
  <inkml:trace contextRef="#ctx0" brushRef="#br0" timeOffset="19064.7122">6241 14209 487 0,'0'0'905'0,"0"0"-562"15,0 0-46-15,0 0-88 16,0 0-22-16,0 0-25 15,0 0-73-15,-91-17-52 16,76 43-10-16,0 11 12 0,5 5 7 16,5 6-14-16,5-2-1 15,2-1-10-15,14-5-5 16,5-7-5-16,7-5-4 16,2-8-5-16,3-7 7 15,1-10 1-15,1-3-2 16,-2-5 1-16,-2-20 12 15,-1-9-8-15,-5-9 0 16,-7-7-13-16,-8-8-17 16,-10-1-4-16,0 1-12 0,-9 10-3 15,-13 9 9-15,-5 15-28 16,-4 16-54-16,-11 13-92 16,6 17-151-16,14 0-612 0</inkml:trace>
  <inkml:trace contextRef="#ctx0" brushRef="#br0" timeOffset="19814.5869">9242 14176 1326 0,'0'0'291'0,"0"0"-6"16,0 0-57-16,0 0-98 15,0 0-23-15,-100 1-21 16,78 24-33-16,-2 11 22 0,3 6-2 15,8 6-2 1,7 1-21-16,6-1-10 0,3-1-9 16,17-5-7-16,8-2 1 15,7-7-8 1,8-5 5-16,3-9 1 16,2-6-2-16,0-9 6 0,0-4-3 15,-6-6 5-15,-4-16-3 16,-6-9-4-16,-2-10-4 15,-11-7-4-15,-7-7-4 16,-12-5-5-16,0-4-4 16,-16 3-1-16,-13 7 0 15,-11 8-6-15,-8 12-15 0,-22 9-36 16,-22 17-43-16,-32 8-72 16,16 7-320-16,10 7-1434 0</inkml:trace>
  <inkml:trace contextRef="#ctx0" brushRef="#br0" timeOffset="22261.1212">3519 16425 831 0,'0'0'211'15,"0"0"-26"-15,0 0-18 16,0 0-37-16,0 0-34 16,0 0-13-16,0 0 8 15,-30-17-11-15,24 15-17 0,0 1-7 16,0 1 14-16,-4 0-18 15,-1 0-4-15,-1 0 1 16,-1 0-22-16,-2 0 7 16,0 4-5-16,0 8-5 15,-2 6 3-15,7 5 8 16,1 8 1-16,2 4-1 16,7 5 3-16,0-2 9 15,12-1-11-15,6-4-8 16,8-3-3-16,6-5-2 15,1-4-7-15,0-4 9 16,-1-7-8-16,-6-4-8 16,1-6 1-16,-9 0 4 0,3-6 4 15,-4-15 2-15,-2-7 3 16,-7-10-7-16,-2-9-4 16,-6-5-6-16,0-4-6 15,-14-2 2-15,-7 1-2 16,-4 7-1-16,1 7-22 15,-1 12 8-15,1 14-10 16,-3 16-44-16,-10 23-99 16,7 15-91-16,6 2-344 0</inkml:trace>
  <inkml:trace contextRef="#ctx0" brushRef="#br0" timeOffset="23011.7716">6455 16266 1219 0,'0'0'281'0,"0"0"-84"16,0 0 82-16,0 0-82 15,-101-29-67-15,76 29-15 16,0 0-26-16,-2 17-25 16,2 12-13-16,2 13-3 15,1 8 7-15,4 8-12 16,12 4 0-16,6 4-5 15,0-9-8-15,22-2-4 16,5-7-18-16,9-7 4 0,3-9-6 16,5-11 0-1,0-12 4-15,0-9 14 0,0-8-1 16,-2-25-1 0,-4-12 4-16,-5-20-16 0,-13-22 8 15,-15-13-6-15,-5 9-11 16,-7 23-1-16,-8 27-5 15,0 24 3-15,-3 4-23 16,-10 9-33-16,-65 21-87 16,5 16-228-16,-17 6-1282 0</inkml:trace>
  <inkml:trace contextRef="#ctx0" brushRef="#br0" timeOffset="24652.4533">9645 16325 1265 0,'0'0'363'0,"0"0"-123"16,0 0-2-16,0 0-41 16,0 0-31-16,0 0-56 15,-54 4-39-15,31 25-4 16,-3 12 2-16,-1 8-2 16,3 7-7-16,6 4-18 0,6-1-12 15,11-3-12-15,1-5-11 16,4-7-5-16,16-10-1 15,3-7-1-15,4-10-1 16,3-12 1-16,1-5 15 16,2-8-13-16,2-21 8 15,-4-10-10-15,-1-11-1 16,-6-6 0-16,-8-7-7 16,-8 2-4-16,-8-3 11 15,0 5-5-15,-9 6 6 16,-12 7 0-16,3 11 0 15,-6 10-1-15,0 6 0 0,-1 10-5 16,4 8-18 0,-5 1-48-16,-2 16-96 0,4 7-217 15,8-4-1222-15</inkml:trace>
  <inkml:trace contextRef="#ctx0" brushRef="#br0" timeOffset="26279.4658">478 8990 1375 0,'0'0'148'16,"0"0"-42"-16,0 0 27 0,0 0-60 16,0 0-28-1,0 0-1-15,20-7 31 0,7 7-17 16,6 0-15-16,2 0-21 15,4 1-10-15,0 7-12 16,-1-2 0-16,-1 2 0 16,2-3-106-16,7-5-97 15,-7 0-185-15,-11 0-419 0</inkml:trace>
  <inkml:trace contextRef="#ctx0" brushRef="#br0" timeOffset="26548.7373">916 8730 798 0,'0'0'952'0,"0"0"-909"15,0 0-43 1,0 0-14-16,0 0 14 0,91 52 41 16,-58-27 1-16,-2-1 1 15,-3 3-5-15,-2-1-13 16,-8 0-3-16,-6-3-3 15,-3 1 1-15,-9 2 3 16,0-1 2-16,-15 3 2 16,-13 4 5-16,-13 2-4 15,-9 8-14-15,-10 5-14 0,-31 26-2 16,16-11-236 0,5-13-1023-16</inkml:trace>
  <inkml:trace contextRef="#ctx0" brushRef="#br0" timeOffset="27560.7951">552 14362 1527 0,'0'0'334'16,"0"0"-201"-16,0 0 11 15,0 0-16-15,0 0-36 16,0 0-43-16,45 0-18 16,-10 0 0-16,4-3-11 0,0 1-11 15,-1-1-9 1,-7-1-29-16,2-6-99 0,-8 0-164 16,-8-2-407-16</inkml:trace>
  <inkml:trace contextRef="#ctx0" brushRef="#br0" timeOffset="27802.4903">707 14126 1741 0,'0'0'286'0,"0"0"-228"16,0 0-57-16,0 0 60 15,0 0 63-15,112 64-16 16,-61-42-38-16,3 0-33 15,2-1-1-15,-12 3-15 0,-10-1-7 16,-10 2-5-16,-15 3-8 16,-9 1 10-16,-7 7-4 15,-23 2 11-15,-14 1-18 16,-32 7-9-16,9-10-168 16,7-14-376-16</inkml:trace>
  <inkml:trace contextRef="#ctx0" brushRef="#br0" timeOffset="28433.6205">583 16587 1780 0,'0'0'319'16,"0"0"-160"-16,0 0 16 15,0 0-44-15,0 0-57 16,0 0-41-16,0 0-21 16,69-26-12-16,-28 19 1 15,6 1-1-15,-2 0 0 16,4 1-69-16,9-7-105 16,-13 2-162-16,-12-4-469 0</inkml:trace>
  <inkml:trace contextRef="#ctx0" brushRef="#br0" timeOffset="28680.6935">848 16404 1758 0,'0'0'310'16,"0"0"-245"-16,0 0-36 16,0 0 11-16,0 0 33 15,0 0 26-15,106 76-31 16,-72-48-20-16,-6 1 8 15,-3 0-2-15,-12 0-31 16,-6 2 1-16,-7 1 2 16,0 0-1-16,-9 2 2 15,-16 0-20-15,-11-1-7 16,-8-4-21-16,-36 3-120 16,13-13-199-16,4-7-1711 0</inkml:trace>
  <inkml:trace contextRef="#ctx0" brushRef="#br0" timeOffset="29997.3104">7297 5912 728 0,'0'0'1072'0,"0"0"-921"15,0 0-8-15,89-87-72 16,-44 64-31-16,6 3-8 15,6 5-11-15,-2 6-14 16,-6 5 2-16,-4 4-9 16,-9 4 0-16,-10 17-6 15,-9 5 6-15,-8 7-5 16,-9 4 5-16,-7 5 2 16,-16 0-1-16,-7-3-1 15,-1-1 1-15,2-11-1 0,9-6 1 16,8-9 0-16,6-5-1 15,6-1 12-15,4 1-2 16,14 5 23-16,14 8 26 16,5 3 21-16,7 5-22 15,0 0-28-15,-6 0-14 16,-9-1-5-16,-12 1-4 16,-9-2-6-16,-8 5 10 15,-15-3-5-15,-21 0 0 16,-11-4 0-16,-5-2-6 15,1-10-8-15,5-12-87 16,13 0-104-16,16-15-408 0</inkml:trace>
  <inkml:trace contextRef="#ctx0" brushRef="#br0" timeOffset="30641.3676">7973 6278 1463 0,'0'0'189'0,"0"0"-84"16,0 0 4-16,0 0 78 16,88-9-46-16,-46-8-52 15,7-8-28-15,-2-7-24 16,-5-9-14-16,-10-10-8 16,-13-16-1-16,-19-19-1 15,-10 7-6-15,-17 10-5 16,-9 16-2-16,6 21 12 15,0 6-6-15,2 3 9 0,9 12 12 16,8 11-8-16,4 0-19 16,4 16 0-16,3 11 0 15,0 11 0-15,9 3-5 16,19 2-1-16,12 1 5 16,8-7-8-16,9-6-26 15,3-7-50-15,-1-14-33 16,-9-10-70-16,-9 0-103 15,-14-19-60-15,-12-8 125 16,-8-4 126-16,-7-6 100 16,0 2 71-16,-13 2 68 15,-2 7 92-15,0 4-12 0,3 11-35 16,0 8-25-16,3 3-80 16,0 12-58-1,-3 15-14-15,2 6 4 0,4 7-1 16,6-1-1-16,0-2-8 15,9-5 8-15,10-9-8 16,5-10 8-16,0-12 3 16,4-1 3-16,-1-20 1 15,-3-9-7-15,-4-8-6 16,-10-4-3-16,-10 0-1 16,0 0-5-16,-15 7-4 15,-8 3 8-15,-4 14-7 16,1 6-3-16,3 11 5 0,7 0-29 15,7 16-55-15,6 2-54 16,3 2-85-16,24-4-85 16,7-7-17-16,4-4-225 0</inkml:trace>
  <inkml:trace contextRef="#ctx0" brushRef="#br0" timeOffset="31152.0871">8698 5581 897 0,'0'0'307'0,"0"0"28"15,0 0-73-15,0 0-85 16,0 0-125-16,0 0-51 16,0 0-1-16,6 42 19 15,4-8 10-15,5 0 10 0,3-1-23 16,1-4-7-16,2-7-3 16,-3-8-5-16,-3-7 0 15,-1-7 16-15,-4 0 13 16,-3-17-12-16,-1-7-5 15,-1-2-12-15,-3-1 8 16,3 0-7-16,-3 5-1 16,-2 5 16-16,0 5 22 15,0 8 11-15,0 4-19 16,0 0-31-16,0 14-4 16,0 8 4-16,0 4 0 15,1 4 0-15,11-1 1 16,6-4 0-16,5-7 9 15,2-6 4-15,3-9 3 16,2-3 16-16,0-10 1 0,0-13-16 16,-4-7-2-16,-2-6-4 15,-6-1-6-15,-4-3-5 16,-8-1 11-16,-6 4 3 16,0 5-3-16,0 10 6 15,-3 7-3-15,-5 9-8 16,3 6-7-16,0 0-7 15,2 11-26-15,3 6-37 16,0-1-44-16,19-2-32 16,14-4-42-16,34-10-112 15,-6-4-11-15,-3-12-28 0</inkml:trace>
  <inkml:trace contextRef="#ctx0" brushRef="#br0" timeOffset="31352.828">9496 5378 487 0,'0'0'526'0,"0"0"-241"16,0 0-20-16,0 0-86 15,-81-34-23-15,57 34-23 16,2 12-53-16,7 10-48 16,5 3-7-16,7 5-11 15,3 2-3-15,13 2 12 16,13-1 18-16,9 2-6 16,2-2-12-16,2-4-12 15,-3 1 1-15,-6-6-12 16,-11 0-18-16,-25 10-81 15,-21-7-129-15,-19-4-318 0</inkml:trace>
  <inkml:trace contextRef="#ctx0" brushRef="#br0" timeOffset="32021.0106">8019 6353 1388 0,'109'7'169'0,"42"-4"60"16,35-3-33-16,17-5-8 15,-8-12-36-15,10-8-25 16,5-3-11-16,-6-6-47 16,-10-12-39-16,-15-10-9 15,-25-14-11-15,-19-17-9 0,-27-11 11 16,-16-17-10-16,-17-8 7 15,-17-2-9-15,-16 8-15 16,-17 16-2-16,-19 10-3 16,-6 4 14-16,-33 2 5 15,-23-1-6-15,-26 3-4 16,-30 12 0-16,-25 12 11 16,-25 12 0-16,-21 15 0 15,-24 8-1-15,-14 8-7 16,-13 8 8-16,4 8 1 15,17 3-1-15,14 18 0 16,25 13-1-16,17 13 1 0,17 13 8 16,18 15-2-16,11 19 6 15,14 8-11 1,17 2 5-16,14 0 0 0,14-2 2 16,16 6-1-16,8-1 5 15,4 2 10-15,5 0-7 16,2 2 2-16,1 5-8 15,8-9-2-15,5-7-6 16,3-23 0-16,2-22 12 16,14-16-6-16,14-5-5 15,27 0 8-15,55-2 26 16,61-17 27-16,40-15-3 16,21-21-9-16,-4-18-17 15,-21-2-7-15,-15 5-8 16,-35 5-5-16,-45 9-1 0,-46 7-2 15,-37 10-11-15,-22 2 0 16,-9 1-1-16,-3 2-42 16,-75 5-15-16,-2 10-125 15,-16-2-327-15</inkml:trace>
  <inkml:trace contextRef="#ctx0" brushRef="#br0" timeOffset="41475.3965">13833 6944 1445 0,'0'0'174'16,"0"0"-38"-16,0 0-6 15,0 0-27-15,0 0-41 16,30-61-28-16,-18 80-16 0,0 15-12 16,-3 25 12-1,-6 0 17-15,-3 10-23 0,-8 0 1 16,-14-13 11-16,-8 2-7 16,-3-8-9-16,-4-11-2 15,1-10 5-15,3-12-10 16,5-12 11-16,6-5 6 15,5-7 15-15,5-17 14 16,8-5 9-16,2-1-4 16,2 2-4-16,5 8-21 15,14 8-11-15,8 10-15 16,7 2-1-16,10 8 0 16,8 12 6-16,3 3-5 15,2 3 1-15,-2 0-2 0,-1-1-75 16,8-5-85-1,-13-8-230-15,-13-9-751 0</inkml:trace>
  <inkml:trace contextRef="#ctx0" brushRef="#br0" timeOffset="42032.4468">14233 6560 1420 0,'0'0'205'15,"0"0"49"-15,0 0-14 16,0 0-120-16,0 0-82 15,0 0-32-15,0 0 4 16,-14 81 41-16,11-34-16 16,-1 2 5-16,-3-3-9 15,5-4-20-15,-1-6-11 16,2-5 1-16,-2-6 0 16,3-8 0-16,0-9 0 15,0-3 0-15,3-4-1 0,8-1 0 16,5 0-1-16,9 0 1 15,6-1 0-15,3-8 0 16,1-1-6-16,-2 1-23 16,-8-3-2-16,-4 2 5 15,-9 2 7-15,-6-1 18 16,-5 1-5-16,-1 1 5 16,0 1 1-16,0 0 0 15,-6 2 0-15,2 1-1 16,1 2 1-16,-2 1-7 15,1 0-17-15,1 0-32 16,-3 1-5-16,3 5-5 16,2 1-34-16,1-1-55 0,0 1-118 15,0-1-81-15,0-6-353 16</inkml:trace>
  <inkml:trace contextRef="#ctx0" brushRef="#br0" timeOffset="42716.2202">14164 6694 901 0,'0'0'273'16,"0"0"-22"-16,0 0 2 15,0 0-63-15,20-75 22 16,-10 58-62-16,5 3-36 16,2 4-28-16,3 6-22 0,6 4-24 15,5 0-23-15,6 8 0 16,4 12 16-16,0 6-11 15,-8 3-7-15,-10 5-9 16,-12 3 11-16,-11-1-4 16,-7 3 2-16,-22 2 4 15,-9-3 4-15,-4-1 11 16,-1-6-6-16,3-2-5 16,8-6-8-16,10-7 0 15,10-6 1-15,7-4-2 16,5-3-4-16,0 0-1 0,11 2-3 15,14 1 28 1,13 0 11-16,11-6 8 0,9 0-19 16,6 0-10-16,2-3-14 15,-5-9-9-15,-6 1 5 16,-11-5-6-16,-9 4 0 16,-14-2-43-16,-6-1-36 15,-11-3-56-15,-4-13-96 16,-17 5-232-16,-3 0-313 0</inkml:trace>
  <inkml:trace contextRef="#ctx0" brushRef="#br0" timeOffset="43212.9131">14266 6575 1111 0,'0'0'250'0,"0"0"29"16,0 0-71-16,0 0-46 15,0 0-40-15,0 0-42 16,0 0-29-16,65-53-6 16,-40 53-17-16,5 1-10 15,-1 12 1-15,-2 2-12 16,-6 4 2-16,-6 3 6 15,-7 3-8-15,-8 3 2 0,0 3-8 16,-20 3 5 0,-9 1 0-16,-5 2 3 0,-3-4 9 15,-3 1 7-15,8-5 11 16,4-3-8-16,7-3-15 16,5-3 5-16,8-3-7 15,5-2-2-15,3-2 16 16,8-2 11-16,15-3 19 15,13-4 21-15,13-2-1 16,9-2-5-16,7-4-25 16,5-9-12-16,0-3-15 15,-2 2-5-15,-11-3-4 16,-9 6-3-16,-14 2 4 0,-11 3-10 16,-14 1-1-16,-9 5-41 15,-13 0-78-15,-13 12-65 16,-9 1-439-16</inkml:trace>
  <inkml:trace contextRef="#ctx0" brushRef="#br0" timeOffset="45141.4716">17173 10109 1217 0,'0'0'184'15,"0"0"16"-15,-44-72 15 0,10 46-35 16,-7 9-54-16,-4 6-26 16,-4 11-27-16,2 3-17 15,4 22-8-15,9 9-16 16,9 7-14-16,12 0-9 15,11 0-2-15,2-2-5 16,18-5 4-16,11-7 0 16,13-10 6-16,4-12 5 15,5-5 4-15,2-10-6 16,-5-17-9-16,-3-8 4 16,-9-7-2-16,-12-2-1 15,-8-2 5-15,-10 3-12 16,-6 3-5-16,-4 9-15 0,-14 9-17 15,0 8-27 1,-1 10-17-16,10 4-24 0,18 24-131 16,17 2-157-16,17 1-260 0</inkml:trace>
  <inkml:trace contextRef="#ctx0" brushRef="#br0" timeOffset="45487.5225">18582 10164 1553 0,'0'0'197'0,"0"0"-141"0,-83-8 39 16,51 8 27 0,4 6-20-16,3 15-33 0,3 9-15 15,6 6-4-15,7 5-7 16,9 4 13-16,0 0-7 15,19-2-3-15,13-2 3 16,11-12-1-16,8-7-7 16,9-13-5-16,4-9-3 15,4-14-12-15,-3-20-5 16,-10-12-10-16,-5-18 8 16,-15 2-13-16,-16-3 5 15,-17 2 6-15,-10 14-12 16,-47 3-22-16,-55 19-62 15,-59 24-115-15,13 3-131 0,11 14-495 16</inkml:trace>
  <inkml:trace contextRef="#ctx0" brushRef="#br0" timeOffset="46344.7843">17074 11534 1335 0,'0'0'173'16,"0"0"10"-16,0 0 17 16,0 0-46-16,-97 9-51 15,67 23-26-15,2 8-3 16,4 2-9-16,9 2-16 16,10-5-6-16,5-5-13 15,16-7 1-15,18-9-4 16,12-9 5-16,9-9 7 15,11-11-18-15,3-21-5 16,6-23-8-16,-8-20 2 0,-18 0-8 16,-18 9-1-1,-26 10 8-15,-5 20-8 0,-20 3-1 16,-13 8 0-16,-8 19-9 16,-5 6-24-16,7 17-49 15,13 15-42-15,35 24-95 16,24-8-360-16,18-4-747 0</inkml:trace>
  <inkml:trace contextRef="#ctx0" brushRef="#br0" timeOffset="46586.9346">18737 11568 2134 0,'0'0'253'0,"0"0"-33"16,0 0-131-16,0 0-15 16,0 0-34-16,-4 76 40 15,1-24-3-15,2 3-31 16,1 4-16-16,0-2-14 16,0-1-10-16,0 2-6 15,-6 16-59-15,-5-14-198 16,-10-15-959-16</inkml:trace>
  <inkml:trace contextRef="#ctx0" brushRef="#br0" timeOffset="47122.2755">16730 13193 1928 0,'0'0'341'0,"0"0"-35"15,0 0-118 1,0 0-79-16,0 0-41 0,0 0-33 16,-2 78 32-16,-5-30-21 15,2 5-25-15,4 1-6 16,1-1-15-16,0-1-9 15,27-4-72-15,55-12-115 16,-6-11-318-16,9-19-1110 0</inkml:trace>
  <inkml:trace contextRef="#ctx0" brushRef="#br0" timeOffset="47481.8292">18831 13325 2038 0,'0'0'219'16,"0"0"-130"-16,0 0 85 16,0 0-76-16,0 0 0 15,0 0-56-15,0 0-27 16,-46 39 28-16,33-2 17 15,0 1-8-15,5 2-11 16,5-4-10-16,3-5-7 16,5-4-13-16,16-8 2 15,9-10-4-15,10-9 13 16,7-4 1-16,4-20-5 0,1-12-17 16,-3-10-1-1,-13-6-24-15,-15-4-15 0,-21 2-8 16,-22 5-31-16,-81 23-54 15,4 9-137-15,-13 16-544 0</inkml:trace>
  <inkml:trace contextRef="#ctx0" brushRef="#br0" timeOffset="47897.4541">17236 14430 2043 0,'0'0'500'16,"0"0"-305"-16,0 0-108 0,0 0 8 15,-38 116 9-15,19-54-36 16,-2 5-14-16,3 4-30 15,6-9-12-15,1 7-11 16,7-5-1-16,4-8-65 16,48-11-128-16,5-16-340 15,13-17-1461-15</inkml:trace>
  <inkml:trace contextRef="#ctx0" brushRef="#br0" timeOffset="48173.0782">19128 15054 2203 0,'0'0'336'0,"0"0"-126"16,0 0-10-16,0 0-67 15,0 0-40-15,0 0-61 16,0 0-17-16,6 70 25 16,0-18 1-16,-1 5-26 15,1 1 1-15,-3-5-16 16,4 10-69-16,-4-15-117 0,0-13-358 0</inkml:trace>
  <inkml:trace contextRef="#ctx0" brushRef="#br0" timeOffset="62588.1291">19270 9810 905 0,'0'0'306'15,"0"0"-233"-15,0 0-55 0,-82-50-8 16,49 33 25 0,-7-2 24-16,-7-1 15 0,-19-7 11 15,-25-6-23 1,-26-4 5-16,-14 1-13 0,-2 0-11 16,5 2-10-16,5 5-2 15,-5-1-14-15,-1 2 2 16,-4 4 6-16,-7 3-1 15,-6 5-5-15,-9 4-7 16,-1 7-4-16,-4 5-6 16,5 0-2-16,8 3 7 15,10 9 1-15,14 2 5 16,16 3 3-16,11 4-3 16,17 1 0-16,17 0-12 15,14-2 1-15,8 4-2 0,-7 3 1 16,-3 9-1-1,-4 7 6-15,9 3-5 0,7 5 0 16,8 4 1-16,7 15-1 16,4 18 0-16,14 16 0 15,5 5 0-15,3-5 6 16,23-7-7-16,10-13-3 16,9 3 3-16,4-16-1 15,22 3-5-15,19-8 6 16,19-5 2-16,23 5 18 15,7-11 13-15,15-4-7 16,14-6-5-16,7-8 11 16,8-5 14-16,6-9-2 0,-2-11-11 15,2-7 0 1,-1-5 5-16,-7 0-4 0,-10-5 9 16,-14-10-10-16,-14-6-8 15,-13-6 2-15,-18-6-5 16,-11-6-1-16,-23 3-9 15,-18 0-2-15,-13 7 1 16,-3-1 7-16,5-6 3 16,4-6 2-16,4-6-3 15,-6-2 7-15,-3 0-11 16,-7-1 1-16,-1 1 5 16,-4-2-13-16,-6 6 0 15,-3-2-2-15,-7 1 1 16,-1-1-7-16,-7 0 1 0,3-1 4 15,-6 1-5-15,-3-2 5 16,-3 1-6-16,-3 3 0 16,0 0 0-16,-11 3-1 15,-14 3 0-15,-12-3 1 16,-33 3 0-16,-47 0-9 16,-70 1-20-16,-42 8-21 15,-22 13-77-15,1 11-112 16,77 7-127-16,27 0-1039 0</inkml:trace>
  <inkml:trace contextRef="#ctx0" brushRef="#br0" timeOffset="68820.6227">21237 9334 871 0,'0'0'266'0,"0"0"-58"16,0 0 35-16,0 0-43 0,0 0-47 15,0 0-50-15,-16-58-30 16,25 51-36-16,3 2-12 16,4 2-7-16,1 3-6 15,1 0-1-15,-3 3-11 16,-2 9 0-16,-7 5 0 16,-5 4-2-16,-1 1 2 15,-4 3 0-15,-12-1 0 16,-2-3 0-16,0-4 0 15,3-2 0-15,0-8-2 16,6-2 2-16,4-2 2 16,4-3 6-16,1 0-2 15,0 0 13-15,0 3-1 16,6 3-5-16,9 4 9 0,3 4 0 16,4 3-7-16,-1 2 2 15,-2-1-9-15,-3-1 3 16,-6 0-10-16,-7-3 0 15,-3-1 9-15,0-2 1 16,-13-1 21-16,-9-3 22 16,-4 0-1-16,-9-3-11 15,-4-3-17-15,-2-1-13 16,0 0-12-16,2 0 0 16,0 2 0-16,-6 15-97 15,7 2-152-15,3-2-677 0</inkml:trace>
  <inkml:trace contextRef="#ctx0" brushRef="#br0" timeOffset="70818.7737">11333 9024 773 0,'0'0'133'16,"0"0"-106"-16,0 0 4 15,90 68 50-15,-81-23 62 16,-9 22 21-16,-37 25-57 16,-33 18-8-16,-13 4 11 15,0-7 22-15,14-13-12 16,22-14-23-16,15-10-26 16,15-13-22-16,9-15-26 0,8-3-6 15,0 0-16 1,13 3 1-16,11 0-1 0,10-10 0 15,5-10 9-15,5-12-9 16,3-10 11-16,1-3 4 16,0-22-9-16,-4-6 4 15,-6-5-10-15,-8-3 12 16,-8 3-5-16,-10 7-7 16,-6 10 34-16,-3 8 16 15,-3 11-20-15,0 1-24 16,-3 37-7-16,-12 31 0 15,0 39 19-15,3 25 38 0,7 11-5 16,5-4 6 0,0-14-12-16,2-5-12 0,8-1-13 15,7 0 0-15,-2 0 1 16,1 0-7-16,-1 3 0 16,1 0-9-16,-5 0-4 15,-4-5-2-15,-2-2 0 16,-5 0 1-16,0 3 5 15,-7 4-6-15,-7 3 2 16,-5 5 4-16,-2 1-6 16,-2-2 0-16,0-3 0 15,3-4 0-15,3-1 0 16,1-1 0-16,3 4 1 0,1 1 0 16,3 7 0-16,1 0 0 15,3 0 0-15,2 0-1 16,0-2 31-1,0-3 1-15,-3-2-22 0,0-3-4 16,-4-6 2-16,2 2-8 16,0-7 6-16,-1-6-4 15,-1-8 4-15,-2-9-5 16,-2-5 5-16,-2-2-6 16,0-5 1-16,2-10-1 15,4-14 2-15,0-8 8 16,2-2-10-16,0 6-2 15,1 7 2-15,-4 4-1 0,6-7 1 16,-1-3 1-16,-2-6-1 16,4-5-1-16,1-3 1 15,-2-2 0-15,2-7 2 16,0-3-1-16,2-2 5 16,-1-4-6-16,1 2 0 15,1 2 6-15,-2 2-5 16,2 3 1-16,-1 4-1 15,-1 3 5-15,-1 3-5 16,0 2 5-16,-2 5-5 16,0 0 6-16,0 3-1 15,-1-1 8-15,2 0-8 16,1-3 4-16,-1-1-4 16,1-4-5-16,0-2 0 0,1-2 6 15,1-5-5-15,-2-5-1 16,-1-4 7-16,2-6-7 15,0-4-1-15,1-5 6 16,-1 0-5-16,-1 0 5 16,-3-2-5-16,0 3 5 15,-3 1 5-15,-3 0 11 16,-5 1 5-16,0 1 3 16,1 1 1-16,-5-1-2 15,3 0-1-15,-2 1-4 16,0-4 0-16,-1 2-4 15,0-2-8-15,-1-3-5 16,3 0-6-16,3 1 0 16,4-1 0-16,3-2-1 15,6-1 0-15,2 0-21 0,1 0-27 16,-2 0-28-16,-1 0-35 16,-7-28-65-16,-2 1-297 15,0-4-850-15</inkml:trace>
  <inkml:trace contextRef="#ctx0" brushRef="#br0" timeOffset="73372.6952">21743 9131 477 0,'0'0'513'0,"0"0"-366"0,0 0 56 16,0 0 5-16,0 0 1 16,0 0-51-16,-46-56-23 15,46 54-45-15,-2 2-49 16,2 0-19-16,-3 12-13 15,0 14 15-15,-4 23 47 16,-11 29-5-16,-6 25 31 16,-5 8-8-16,-1-9-24 15,4-12-20-15,8-25-3 0,5-14-17 16,2-8-5-16,2-5-12 16,-1 2-7-16,-2 6-1 15,1-1 0-15,4-8 0 16,-3-8-10-16,7-10-45 15,-2-4-84-15,1-15-67 16,2 0-159-16,-1-5-555 0</inkml:trace>
  <inkml:trace contextRef="#ctx0" brushRef="#br0" timeOffset="73950.0694">21943 9641 950 0,'0'0'249'0,"0"0"-91"15,0 0 55-15,0 0-44 16,0 0-27-16,0 0-2 15,0 0-67-15,-72-43-48 16,47 50-15-16,-2 9 9 16,6 2 6-16,3 3-10 15,8 1 4-15,4 0-1 0,6 0-3 16,0-2 5-16,12 0 16 16,10 0 11-16,4 2-4 15,9 0 6-15,4 0 2 16,2 1-14-16,-4 0-9 15,-2 1-6-15,-10-1-14 16,-6-1-2-16,-13-2-5 16,-6-1 7-16,0-1-7 15,-20-2 7-15,-7 1 8 16,-2-7 2-16,-3-6-3 16,4-4-6-16,1 0 6 15,5-6 1-15,5-8 3 16,6-3-10-16,6-3 0 15,5 0-1-15,0-6 2 16,12-3-9-16,9-2-1 0,1-1 1 16,2-2-1-16,-3-2-11 15,0 4-2-15,-3 1-20 16,-4 4 6 0,-4 5-25-16,-3 4-46 0,-7 2-55 15,0 5-94-15,-2 2-494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25:11.1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15198 2531 1677 0,'0'0'290'16,"0"0"-58"-16,0 0-19 15,0 0-106-15,0 0-64 16,-9-1-32-16,6 30-10 0,0 11 10 16,0 7 6-16,3 6-5 15,0-2 3-15,0-3-14 16,0-4 4-16,0-9-5 15,0-7 1-15,0-9-1 16,3-9 1-16,-2-6 0 16,1-4 0-16,-1 0 11 15,-1-7 10-15,0-17-1 16,0-27-14-16,2-6-1 16,-1-9-5-16,6-4 5 15,2 17 0-15,2 2 1 16,4 10-7-16,3 15-1 15,4 9 0-15,0 9 0 0,3 5-1 16,0 3-4-16,0 0-1 16,-5 7-2-16,-2 6-6 15,-8 1 5-15,-3 2-4 16,-5 2 5-16,-2 2 2 16,-9 4 7-16,-12-1-2 15,-7 2-5-15,-5-3-20 16,0 0-43-16,8-5-75 15,8-8-91-15,13-6-371 0</inkml:trace>
  <inkml:trace contextRef="#ctx0" brushRef="#br0" timeOffset="280.1784">15923 2352 1662 0,'0'0'323'15,"0"0"-126"-15,0 0-82 16,-102 90 44-16,62-34-10 16,3 7-48-16,5 2-27 15,9 0-23-15,6-4-15 16,11 0-21-16,6-8-14 0,2-5-1 15,17-6-9-15,13-11-106 16,30-26-152-16,-7-5-338 16,-4-9-677-16</inkml:trace>
  <inkml:trace contextRef="#ctx0" brushRef="#br0" timeOffset="644.7736">16066 2626 1602 0,'0'0'393'0,"0"0"-168"15,0 0-135-15,0 0-2 16,0 0 15-16,-23 81-25 16,16-45-17-16,-1 0-24 15,1-2-1-15,3-5-20 0,0-1-7 16,2-7-7 0,-1-7 7-16,1-7-9 0,1-7-6 15,-2-1 6-15,0-22 0 16,-1-18-12-16,-1-10-8 15,2-7 8-15,2-3 12 16,1 10 20-16,0 12 4 16,3 11 1-16,4 14-1 15,6 8-17-15,3 6-7 16,6 3-11-16,4 17 3 16,4 6 6-16,2 6 0 15,-4 2-4-15,-3 1 6 16,-5 0-1-16,-1 0 0 15,-4-5-22-15,-6-3-84 0,-9-1-118 16,0-9-123-16,-2-6-439 16</inkml:trace>
  <inkml:trace contextRef="#ctx0" brushRef="#br0" timeOffset="814.6499">16021 2771 1435 0,'0'0'545'0,"0"0"-336"16,0 0-66-16,0 0-15 16,0 0-43-16,0 0-39 15,0 0-31-15,121-19-15 16,-64 7-129-16,-4-1-471 0</inkml:trace>
  <inkml:trace contextRef="#ctx0" brushRef="#br0" timeOffset="1673.1958">16527 2188 1377 0,'0'0'365'0,"0"0"-21"16,0 0-98-16,0 0-96 15,0 0-73-15,0 0-56 16,0 97 11-16,0 24 120 16,-2 27-42-16,-2 5-1 0,-5-13-33 15,2-25-1 1,-3-18-21-16,5-22-10 0,-3-18-13 15,5-18-16-15,2-10-6 16,-2 0 2-16,1-5-11 16,2-6-86-16,0-18-74 15,0-7-100-15,5-20-254 0</inkml:trace>
  <inkml:trace contextRef="#ctx0" brushRef="#br0" timeOffset="1898.7386">16751 2771 1980 0,'0'0'293'16,"0"0"-99"-16,0 0-20 16,-9 102-26-16,9-64-44 0,0-1-35 15,0 0-36-15,0-2-21 16,0-5-12-16,3-6-5 15,-3-4-76-15,0-5-92 16,0-15-125-16,-3-5-261 16,-3-12-340-16</inkml:trace>
  <inkml:trace contextRef="#ctx0" brushRef="#br0" timeOffset="2267.9767">16769 2718 1408 0,'0'0'300'0,"0"0"3"0,0 0-123 16,0 0-85-16,0 0-24 15,87-53-26-15,-61 53-22 16,-3 0-12-16,-2 8-3 16,-4 6-8-16,-6 4 0 15,-8 6 0-15,-3 2-35 16,-5 5-19-16,-14 2 15 16,-6-3-2-16,-1-4 4 15,2-6 12-15,5-8 13 16,6-5 12-16,9-7 33 15,4 3 43-15,0-3-19 16,0 2-25-16,3 3-6 16,8 2-12-16,6 7-7 0,0 1 18 15,4 5 2-15,-2 0 4 16,-5 1 6-16,-4-2-13 16,-8 1 9-16,-2 0 25 15,-3-2 6-15,-20 1-13 16,-7-4-26-16,-7-3-25 15,0-7-16-15,-3-9-105 16,10-14-178-16,7-13-825 0</inkml:trace>
  <inkml:trace contextRef="#ctx0" brushRef="#br0" timeOffset="2536.4805">17021 2256 1894 0,'0'0'266'16,"0"0"-58"-16,113-7-104 16,-53 24-4-16,13 30-9 15,8 32 4-15,-11 34-7 16,-20 16-15-16,-38 4 10 16,-21-12 0-16,-38-20-12 15,-21-9 4-15,-14-13-9 16,-4-9-38-16,11-20-13 15,20-16-8-15,22-13-7 16,15-8-43-16,3-6-54 16,14-10-75-16,1-11-60 0,5-19-419 15</inkml:trace>
  <inkml:trace contextRef="#ctx0" brushRef="#br0" timeOffset="2727.0817">17632 2942 1476 0,'0'0'658'15,"0"0"-411"-15,0 0-118 16,0 0-48-16,0 0-31 16,81 3-30-16,-47-3-20 15,11 0-55-15,-13 0-202 16,-9 0-580-16</inkml:trace>
  <inkml:trace contextRef="#ctx0" brushRef="#br0" timeOffset="2905.6959">17526 3162 1551 0,'0'0'625'0,"0"0"-334"0,0 0-88 15,0 0-29-15,0 0-29 16,0 0-9-16,114 18-56 15,-63-16-49-15,-2-2-16 16,-1 0-15-16,4-6-51 16,-13-7-132-16,-10-4-322 0</inkml:trace>
  <inkml:trace contextRef="#ctx0" brushRef="#br0" timeOffset="5786.748">18804 2508 1313 0,'0'0'326'16,"0"0"1"-16,0 0-117 16,0 0-102-16,0 0-65 15,0 0-30-15,0 0 44 16,-16 102 23-16,16-54-19 0,0 1-23 16,0 1 1-16,2-4-8 15,7-5-11-15,-4-5-11 16,0-9-8-16,-2-8 1 15,-1-4 4-15,-2-8 0 16,0-4 2-16,0-1 6 16,0-2-4-16,0 0 10 15,0-14 35-15,-10-14-12 16,-9-26-29-16,0-22-14 16,1 0 2-16,7 5 5 15,8 13-1-15,3 19-5 16,0 0 0-16,9 3 1 15,7 11-2-15,4 7 0 16,5 5 0-16,5 7 0 16,3 6-1-16,-1 0-4 0,-3 6-9 15,-3 11-2-15,-8 5 2 16,-5 4 1-16,-7 1-2 16,-6-2 1-16,0 0 13 15,-6-2 1-15,-15 1 0 16,-2-5 6-16,-7-2-5 15,-2-5 4-15,4-4-5 16,4-8-38-16,6 0-76 16,18-8-86-16,0-6-155 15,18-5-572-15</inkml:trace>
  <inkml:trace contextRef="#ctx0" brushRef="#br0" timeOffset="6066.6695">19526 2319 1770 0,'0'0'373'16,"0"0"-101"-16,0 0-142 15,0 0-41-15,-98 58 20 16,66-14-23-16,2 7-8 15,5 5-15-15,8 4-30 0,8-2-12 16,7 3-5-16,2-4-8 16,9-2-8-1,15-6-12-15,12-12-81 0,33-20-104 16,-8-11-142-16,-6-6-513 16</inkml:trace>
  <inkml:trace contextRef="#ctx0" brushRef="#br0" timeOffset="6607.815">19716 2481 1077 0,'0'0'968'16,"0"0"-682"-16,0 0-102 15,0 0-131-15,0 0-45 16,0 0 19-16,-21 92 14 16,15-46-6-16,2 2-25 15,1-2-8-15,0 0 3 0,1-7-5 16,1-7-116-16,1-13-96 15,0-15-17-15,0-4 60 16,0-30-125-16,-2-13 3 16,1-14 235-16,-2-6 56 15,3 4 202-15,0 5 56 16,0 12-61-16,10 9-63 16,5 11-56-16,4 7-56 15,4 10-21-15,-1 5 0 16,2 0-1-16,-3 8-7 15,-4 10-2-15,-6 5-1 16,-5 4 9-16,-4 1 1 16,-2 2 10-16,0-6-2 0,-12-2 3 15,3-6-11-15,3-7 1 16,1-4 24-16,4-4 49 16,1-1-4-16,0 0-24 15,0 5-46-15,9 2-10 16,6 5 2-16,1 7 8 15,4 3-1-15,-1 4 1 16,-7 1 0-16,-2 0 0 16,-5 0 0-16,-5-4 6 15,0-2 9-15,-15-4 23 16,-6-3 17-16,-6-5-1 16,-1-6-11-16,-3-3-24 15,1 0-19-15,-1-38-64 16,8 1-150-16,10-4-521 0</inkml:trace>
  <inkml:trace contextRef="#ctx0" brushRef="#br0" timeOffset="6811.8782">20092 2358 1994 0,'0'0'503'16,"0"0"-338"-16,0 0-103 15,0 0-45-15,0 0 51 16,13 117 20-16,-9-47-29 16,0 19-31-16,-3 19-19 15,1-12-9-15,-1-10-61 0,1-33-178 16,2-32-510-16</inkml:trace>
  <inkml:trace contextRef="#ctx0" brushRef="#br0" timeOffset="7160.471">20350 2571 1485 0,'0'0'604'0,"0"0"-488"16,0 0-74-16,0 0 61 16,3 80 1-16,0-42-22 15,-2 5-17-15,2-4-13 16,-1-5-37-16,-1-7-14 0,1-10 0 15,-2-11 1-15,2-6 5 16,-1-13 27-16,0-21-17 16,5-24-1-16,2-25-2 15,1 3 36-15,2 8 0 16,2 21 45-16,-4 26-20 16,2 9-8-16,1 6-43 15,5 10-24-15,1 13-7 16,7 17-5-16,5 12 7 15,-2 8 5-15,-1 4 0 16,-5 4-4-16,-7 0-54 16,-9 9-104-16,-4-14-158 15,-2-17-442-15</inkml:trace>
  <inkml:trace contextRef="#ctx0" brushRef="#br0" timeOffset="7321.0781">20374 2735 1390 0,'0'0'644'0,"0"0"-406"16,0 0-84-16,0 0-95 15,0 0-43-15,123-34-16 16,-49 13 0-16,-12 1-237 16,-10-2-935-16</inkml:trace>
  <inkml:trace contextRef="#ctx0" brushRef="#br0" timeOffset="7577.097">20772 2264 1971 0,'0'0'368'0,"0"0"-169"16,0 0-138-16,0 0-8 15,116 16 11-15,-72 12-14 16,-2 10-16-16,-7 8 47 15,-12 9-5-15,-12 4-18 16,-11 2-19-16,-4 2-2 16,-20-1-14-16,-6-5-16 0,0-8-7 15,5-9-6 1,3-12-42-16,4-16-75 16,6-7-135-16,4-5-315 0</inkml:trace>
  <inkml:trace contextRef="#ctx0" brushRef="#br0" timeOffset="7780.4902">21377 2763 2354 0,'0'0'586'15,"0"0"-316"-15,0 0-58 16,0 0-56-16,0 0-67 15,0 0-64-15,0 0-25 0,0 8-36 16,-3-8-142 0,-2 0-149-16,0 0-529 0</inkml:trace>
  <inkml:trace contextRef="#ctx0" brushRef="#br0" timeOffset="8604.2994">21685 2471 1438 0,'0'0'582'0,"0"0"-307"16,0 0-82-16,0 0-100 15,0 0-47-15,0 0-13 16,-28 74 33-16,21-26-10 16,4 7-9-16,0 3-16 0,3-1-20 15,0-5-10 1,3-8-1-16,2-8 1 0,1-10-1 15,-3-10-24-15,0-11-21 16,0-5 25-16,-1-8 19 16,-1-19-10-16,-1-27-1 15,0-23 11-15,0-22 1 16,0 10 0-16,0 18 7 16,0 29 9-16,0 22 9 15,3 0 8-15,9 5-15 16,9-1-16-16,3 8-2 15,7 6 0-15,2 2 0 16,1 3-11-16,-7 13-1 0,-6 5 3 16,-8 3-1-16,-8 2-4 15,-5 4 5-15,-9 0 8 16,-14-1-5-16,-11-1 5 16,-5-5-29-16,2-3-58 15,0-13-86-15,10-7-82 16,11 0-492-16</inkml:trace>
  <inkml:trace contextRef="#ctx0" brushRef="#br0" timeOffset="10750.3083">22249 2389 760 0,'0'0'328'0,"0"0"-73"15,0 0-8-15,0 0-30 16,0 0-50-16,0 0-41 16,0 0-36-16,-17-7-16 15,12 7-12-15,-3 0 8 16,-4 0-21-16,-6 5-20 16,-6 11 11-16,-6 7 6 15,-3 7-7-15,-1 7 7 16,2 4 5-16,2 3-23 15,9 1 10-15,1 0 6 16,10-3-23-16,4-2-10 16,6-1-5-16,0-3-5 15,9-2 5-15,9-1 2 16,4-6-1-16,3-2 2 0,1-7-9 16,2-3 1-16,-3-3 0 15,-1-4 9-15,0-5-10 16,0-3-17-16,7-2-37 15,-5-8-138-15,-4-3-281 0</inkml:trace>
  <inkml:trace contextRef="#ctx0" brushRef="#br0" timeOffset="11397.1374">22432 2581 1378 0,'0'0'490'16,"0"0"-210"-16,0 0-93 15,0 0-77-15,0 0-64 16,0 0-30-16,-10 79 25 16,5-34 11-16,1 2-11 15,1 0-12-15,0-4-4 16,-1-7-9-16,2-9-8 16,1-10-7-16,1-8 0 15,0-6 8-15,0-3 6 16,0-10 11-16,0-20-12 0,8-25-8 15,7-22-5-15,0-3 0 16,2 10 30-16,-1 14 2 16,-7 27 19-16,-1 7 25 15,-2 6-10-15,1 15-48 16,-1 2-19-16,4 25-28 16,6 14 28-16,3 11 8 15,0 6 6-15,-1-1-5 16,-6-1-9-16,-2-6-5 15,-2-8-23-15,-3-10-74 16,-5-12-86-16,-1-8-156 16,-12-11-287-16</inkml:trace>
  <inkml:trace contextRef="#ctx0" brushRef="#br0" timeOffset="11557.2576">22355 2691 1562 0,'0'0'300'0,"0"0"-98"16,0 0-90-16,0 0-32 16,0 0-42-16,125 10-26 15,-43-10-12-15,-10 0-176 16,-11-9-678-16</inkml:trace>
  <inkml:trace contextRef="#ctx0" brushRef="#br0" timeOffset="11766.2382">22910 2273 2020 0,'0'0'465'15,"0"0"-321"-15,0 0-80 16,0 0-49-16,0 0 22 16,98 119 44-16,-52-32-17 15,-8 26 20-15,-16 9-27 16,-22-6-31-16,-30-17-26 15,-22-27-3-15,-42-11-98 16,12-22-241-16,0-20-1569 0</inkml:trace>
  <inkml:trace contextRef="#ctx0" brushRef="#br0" timeOffset="12283.2337">19416 3146 980 0,'0'0'258'15,"81"14"10"-15,26 2 216 16,75 3-237-16,49 2-26 16,41-3-14-16,19-3-42 15,10-1-38-15,23 0-30 0,7 0-26 16,-5-3 5 0,-26-1-23-16,-40-3-5 0,-53-2 1 15,-62-1-18-15,-57-4-17 16,-46 0-14-16,-27 0 0 15,-7 0 1-15,-8 0-1 16,-10 0-10-16,-99-4-149 16,0-6-158-16,-21-3-739 0</inkml:trace>
  <inkml:trace contextRef="#ctx0" brushRef="#br0" timeOffset="13986.6239">20408 3638 1785 0,'0'0'376'16,"0"0"-158"-16,0 0-113 16,0 0-62-16,0 0-25 15,0 82 46-15,0-31 9 16,0 10-24-16,0-1-25 16,0-6-9-16,0-4-7 15,0-11 0-15,0-7-8 16,0-8-1-16,0-10 0 15,0-6-18-15,0-8 4 0,0 0 14 16,-5-14-9-16,-3-15-5 16,-4-27-18-16,3-3 8 15,0-10 13-15,6 0 12 16,3 16 0-16,0 2 21 16,1 15 4-16,14 11-11 15,3 8-7-15,6 7-6 16,6 3-1-16,4 7-1 15,1 0-8-15,-1 0 2 16,-9 13 1-16,-5 2-3 16,-10 1-1-16,-4 2 8 15,-6 1 2-15,-4 0 24 16,-13 1-3-16,-10-1-5 16,-8 0-2-16,-6-2-4 0,-2-5-4 15,2-4-6-15,12-8-74 16,11-5-95-16,18-10-395 0</inkml:trace>
  <inkml:trace contextRef="#ctx0" brushRef="#br0" timeOffset="15578.9621">21083 3556 1295 0,'0'0'336'0,"0"0"-9"16,0 0-70-16,0 0-54 16,0 0-55-16,-93-17-67 15,60 40-31-15,-3 14-8 16,-2 24 19-16,5 22-8 0,12-2-9 15,7-9-11 1,14-12-7-16,2-15-17 0,19 4-8 16,7-1 7-16,8-9-8 15,10-13-17-15,8-14-40 16,32-13-113-16,-13-17-166 16,-12-9-476-16</inkml:trace>
  <inkml:trace contextRef="#ctx0" brushRef="#br0" timeOffset="16127.1937">21377 3699 1741 0,'0'0'391'0,"0"0"-143"15,0 0-119-15,0 0-87 16,0 0 40-16,-3 89 7 16,3-43-33-16,0 2-24 15,0-5-2-15,2-4-16 16,4-7-7-16,-1-10-7 15,-1-8-15-15,-2-8-54 16,-2-6-3-16,0-4 38 16,0-24-6-16,-5-25-64 15,-2-3 38-15,0-10 35 16,3-3 31-16,4 15 24 16,0 3 18-16,11 10 2 15,2 12 20-15,6 9-19 16,1 6-27-16,-1 7-18 15,3 6 0-15,-2 1-9 0,-5 5-1 16,-4 12-1-16,-4 5 11 16,-7 4 20-16,0 4-5 15,-11 1-13-15,-5-3-1 16,-2-5 5-16,3-4 0 16,5-9 1-16,4-4-1 15,4-5 5-15,2-1 22 16,0 0 8-16,0 0-6 15,0 3-25-15,5 2-9 16,9 7-1-16,2 2 1 16,6 5-1-16,0 2 0 15,-4 1 0-15,-3 2-1 16,-6-1 1-16,-7-1 0 0,-2 0 1 16,-2-1 7-16,-19-4-2 15,-4-5-6-15,-8-3-33 16,-4-8-52-16,-3-11-92 15,8-12-94-15,7-10-453 0</inkml:trace>
  <inkml:trace contextRef="#ctx0" brushRef="#br0" timeOffset="16362.559">21713 3392 1662 0,'0'0'529'0,"0"0"-303"15,0 0-80-15,0 0-109 16,99 31 26 0,-50 9 41-16,13 22-19 0,0 18-18 15,-17 20-25-15,-23 8-10 16,-22-19-16-16,-16-24 4 16,-16-20-19-16,-20-5-1 15,-38 8-39-15,-47-2-97 16,10-5-204-16,10-23-817 0</inkml:trace>
  <inkml:trace contextRef="#ctx0" brushRef="#br0" timeOffset="18704.073">16039 824 1861 0,'0'0'228'0,"0"0"-40"0,0 0 22 15,0 0-146-15,0 0-63 16,-43 89-1-16,39 7 13 16,4 14 9-16,0 0-11 15,0-9-10-15,10-19-1 16,-1-17-1-16,0-16-133 16,-3-20-178-16,-2-24-506 0</inkml:trace>
  <inkml:trace contextRef="#ctx0" brushRef="#br0" timeOffset="19084.1115">15965 817 1401 0,'-12'-99'195'0,"4"10"21"0,8 40-24 15,0 20-75 1,8 12-33-16,14 5-48 0,6 2-27 16,10 7-9-16,4 3-2 15,1 15-13-15,-9 18 3 16,-10 9-1-16,-14 8-12 15,-10 3-27-15,0 0 21 16,-10-6 18-16,-5-11 0 16,4-9 11-16,1-12 1 15,7-6-6-15,3-4 7 0,0-3 19 16,3 2-2-16,15 6 2 16,4 3 43-16,7 6-27 15,2 1-8-15,0 3 2 16,-4 0-10-16,-6-1 4 15,-6 0-1-15,-13 2-3 16,-2-4 12-16,-8 1 34 16,-20 0-24-16,-9-1-18 15,-4-6-23-15,1-6-6 16,4-8-57-16,12 0-56 16,24-36-108-16,2 1-363 15,20-1-471-15</inkml:trace>
  <inkml:trace contextRef="#ctx0" brushRef="#br0" timeOffset="19441.2593">16525 835 1035 0,'0'0'547'15,"0"0"-177"-15,0 0-97 16,0 0-61-16,0 0-58 16,0 0-64-16,0 0-58 15,-32 1-30-15,12 23-1 16,0 6 7-16,0 3-1 15,4 6 0-15,5-3-7 16,7 0 0-16,2-8-9 16,2-6 3-16,0-10-47 15,3-9-14-15,8-3-2 16,2-14 45-16,2-12 23 16,0-5 1-16,0-2 8 0,-2 3-7 15,-4 5 32 1,-1 11 15-16,-5 5-11 0,1 9-34 15,1 0-3-15,2 9-25 16,2 15 12-16,3 4 13 16,4 3 0-16,2 2 0 15,0 1-33-15,12-5-49 16,-3-7-146-16,-6-9-419 0</inkml:trace>
  <inkml:trace contextRef="#ctx0" brushRef="#br0" timeOffset="19792.8894">16712 853 1075 0,'0'0'138'16,"0"0"-19"-16,0 0-14 0,0 0 15 16,0 0-47-16,105 53-3 15,-76-46-47-15,-2-4-17 16,-5-3-6-16,-4 0-13 15,-7-13 12-15,-7-4 1 16,-4-6 74-16,0-2 72 16,0-2 9-16,-7 1-15 15,-1 7-26-15,0 5 48 16,3 8-33-16,1 6-59 16,2 0-44-16,-1 14-25 15,1 14 5-15,1 11 14 0,1 9-2 16,0 3-5-16,0 4 0 15,0-1-2-15,0 1-2 16,3-7-9-16,6-4-63 16,12-12-116-16,-3-11-110 15,1-16-421-15</inkml:trace>
  <inkml:trace contextRef="#ctx0" brushRef="#br0" timeOffset="20352.8338">17129 866 1335 0,'0'0'259'0,"0"0"-173"0,0 0-72 15,0 0-14 1,0 0 1-16,0 0 0 0,0 0-1 16,44 43 0-16,-34-42-12 15,-2-1 12-15,1 0 63 16,-2-14-9-16,2-5-22 15,-3-3 45-15,-3-5 2 16,-3 1 11-16,0 0 11 16,0 2-25-16,0 7 50 15,-2 4-1-15,-3 8 0 16,3 5-43-16,-4 0-54 16,2 5-22-16,-2 17-6 15,3 5-1-15,3 7-8 16,0 0-2-16,6-1 5 15,16-4 0-15,9-7 5 0,10-11 0 16,9-10-18-16,5-1 9 16,4-15-28-16,-7-13-36 15,-6-6-5-15,-8-5 42 16,-13-6 19-16,-10-2 8 16,-8 3 10-16,-5 6 11 15,-2 9 44-15,0 12 47 16,0 10-14-16,0 6-40 15,-2 1-30-15,1 7-18 16,1 11-8-16,0 9 7 16,0 7-16-16,6 4 10 15,6 2 6-15,5 0-1 16,-1 1 2-16,0 3 0 0,-7-3 0 16,-3 3-1-16,-6 0-79 15,-39 18-81-15,-4-10-98 16,-14-7-587-16</inkml:trace>
  <inkml:trace contextRef="#ctx0" brushRef="#br0" timeOffset="20783.4123">16351 1833 5 0,'0'0'1803'0,"0"0"-1567"16,0 0-161-16,0 0-40 15,0 0 20-15,0 0-26 16,0 0-5-16,11-5-12 16,3-9 5-16,5-9-6 15,0-12-10-15,1-9 5 16,-1-23-5-16,-2-21 1 15,-2 7-1-15,-6 11 5 16,-3 19-5-16,-3 26 50 16,-1 5 68-16,-2 6-24 15,0 7-14-15,0 7-34 0,0 2-45 16,0 20-2-16,3 14 0 16,3 12 13-16,5 8-6 15,3 3-6-15,4-2-1 16,4-5 0-16,4-8-1 15,2-12-23-15,4-10-92 16,3-15-68-16,5-16-41 16,-7-15-245-16,-10-7-233 0</inkml:trace>
  <inkml:trace contextRef="#ctx0" brushRef="#br0" timeOffset="21563.0062">16815 1460 1189 0,'0'0'348'0,"0"0"127"16,0 0-272-16,0 0-73 15,0 0-61-15,0 0-49 16,0 0-20-16,-6 49 50 0,9-13 10 16,7 5-5-16,2 0-11 15,4 0-15-15,3-7-19 16,3-5-1-16,2-9-9 16,-3-8-13-16,3-12-56 15,-5 0 17-15,-4-19 13 16,-2-12 17-16,-4-6 7 15,-4-5 14-15,-4-1 0 16,-1 5 1-16,0 8 45 16,0 8 15-16,0 8 7 15,0 5 0-15,0 7-19 16,0 2-26-16,0 0-22 0,0 9-12 16,0 12 11-1,8 8 1-15,5 5 10 0,2 1-3 16,4-1-6-16,1-4 0 15,2-6-1-15,-1-11-9 16,0-6-29-16,-3-7-22 16,-2-16 21-16,-4-17-22 15,-3-24 18-15,-9-31 25 16,0-36 10-16,-13-11 8 16,-2 19 9-16,1 34 50 15,7 46 2-15,5 20 30 16,-1 5-15-16,-1 8-19 15,4 3-49-15,0 27-8 0,0 30-9 16,12 28 8 0,13 11 1-16,5 0 0 0,3-21 0 15,-5-26-2-15,-1-17-10 16,3-14-63-16,4-9-32 16,5-9 1-16,3-2 8 15,-7-29 6-15,-5-12 24 16,-10-9 36-16,-7-3 30 15,-10 2 2-15,-3 10 89 16,0 12 71-16,-10 13-3 16,-10 17-40-16,-5 2-76 15,-8 28-32-15,-4 16-9 16,-1 12 18-16,4 7-5 16,12 3-4-16,10-2 4 15,12-5-4-15,9-11 6 0,24-8 23 16,12-12 7-16,23-12 16 15,2-10 2-15,5-7-18 16,1-2-23-16,-14-11-21 16,1-3 0-16,-12 2-1 15,-14 3-57-15,-29 8-97 16,-8 0-197-16,-15 1-1466 0</inkml:trace>
  <inkml:trace contextRef="#ctx0" brushRef="#br0" timeOffset="22851.6536">21421 4370 522 0,'99'-18'0'16,"-10"-1"-412"-16</inkml:trace>
  <inkml:trace contextRef="#ctx0" brushRef="#br0" timeOffset="23413.7799">22312 4020 1437 0,'0'0'514'15,"0"0"-256"-15,0 0-55 16,0 0-108-16,0 0-15 16,0 0-44-16,0 0-24 15,33 44 74-15,-4-12-7 16,2 6-31-16,2-2-19 15,-5 1-16-15,-3-3-7 16,-6-4-6-16,-9-5-52 0,-10-3-156 16,-7-7-154-16,-14-9-488 15</inkml:trace>
  <inkml:trace contextRef="#ctx0" brushRef="#br0" timeOffset="23732.5023">22215 4088 1761 0,'0'0'293'16,"0"0"-127"-16,0 0-120 15,0 0 30-15,0 0 4 16,0 0-39-16,0 0-9 16,-42 78-10-16,39-64-10 15,3-6-12-15,0-3 6 16,0-5-6-16,0 0 12 0,12-11 15 15,5-13-5-15,7-10-20 16,3-5 5-16,3-7 21 16,2 2 29-16,0 5-2 15,-1 8-16-15,2 12-9 16,5 15-18-16,2 4-11 16,9 14-1-16,1 13 0 15,0 11-8-15,-1 15 2 16,-16-8-175-16,-19-7-523 0</inkml:trace>
  <inkml:trace contextRef="#ctx0" brushRef="#br0" timeOffset="25086.291">18360 4209 1570 0,'0'0'300'0,"0"0"-77"16,0 0-121-16,12-91-61 16,6 54-19-16,3-10-16 15,0-6-4-15,-6-7 4 16,-2-2 0-16,-10 3 2 16,-3 8 1-16,0 12 67 0,-9 16 32 15,-1 12-7 1,-2 11-14-16,-6 3-56 0,-4 22-25 15,-3 14-6-15,-1 9-1 16,2 7 0-16,8 1 0 16,11-5-14-16,5-9 0 15,3-9-6-15,15-6 20 16,3-11 1-16,-3-2 0 16,-2-7 0-16,-1-4-1 15,-7 0 1-15,-3-1 0 16,-5 1-1-16,0 3-17 15,0 3 18-15,0 7 6 16,-5 6 45-16,-1 0-11 16,-1 4-1-16,3-1-12 15,2-2-11-15,2-1-14 16,0-3-2-16,11-1 0 0,11-7-6 16,7-5-52-16,7-6-24 15,4-3-46-15,1-17-58 16,-6-6-94-16,-8-9-236 15,-15-2 1-15,-9 3 431 16,-3 2 84-16,-5 8 320 16,-7 3 15-16,0 6 4 15,2 5-86-15,7 4-56 16,1 5-71-16,2 1-91 16,0 1-34-16,0 15 0 15,3 8 26-15,8 5 21 16,0 4-6-16,2 2-17 0,3-2-15 15,-1-1-8 1,4-3-1-16,-2-9 1 0,1-6-2 16,-3-9-56-16,-2-5-35 15,-4-10 34-15,-1-16-1 16,-4-11-4-16,-1-7 4 16,-3 1 21-16,0 5 21 15,0 8 9-15,0 11 7 16,-3 9 28-16,2 7 4 15,-1 3-11-15,1 3-18 16,1 14-2-16,0 2 0 16,10 4 6-16,7-2-5 15,9-4-2-15,4-4 0 0,1-8-1 16,-1-5-24 0,-3 0-6-16,-5-10 15 0,-7-3 8 15,-5-3 8-15,-3 3 17 16,-4 4 69-16,-3 3 12 15,1 4-20-15,1 2-70 16,-1 0-8-16,5 13-20 16,0 6 20-16,3 2 21 15,-3 1-9-15,0 0-12 16,-3-5-13-16,-1-6-88 16,-2-11-110-16,-2-8-172 15,-9-12-983-15</inkml:trace>
  <inkml:trace contextRef="#ctx0" brushRef="#br0" timeOffset="25184.3874">18967 3827 383 0,'0'0'30'16,"0"0"-30"-16</inkml:trace>
  <inkml:trace contextRef="#ctx0" brushRef="#br0" timeOffset="25597.2422">19164 4037 1480 0,'0'0'262'0,"0"0"-31"15,0 0-159-15,0 0 42 0,0 0-15 16,-51 77-4-16,47-40-21 15,2 3-40-15,2-1-16 16,2-2-7-16,9-8-10 16,3-6-1-16,0-10-67 15,-1-13-29-15,-1-4 60 16,-1-23 28-16,-3-12 7 16,-5-23 0-16,-3-24 1 15,-6-32-1-15,-11-8 1 16,-1 19 44-16,4 31 16 15,5 41 58-15,5 18 1 16,-2 7-26-16,0 3-30 16,6 7-42-16,-2 7-21 0,2 23-17 15,0 28 17-15,10 22-2 16,9 19-5-16,3-7 6 16,-1-19-48-16,16-12-118 15,-10-28-121-15,3-7-503 0</inkml:trace>
  <inkml:trace contextRef="#ctx0" brushRef="#br0" timeOffset="25980.8013">19333 4047 1048 0,'0'0'214'0,"0"0"-138"16,0 0 35-16,0 0 4 15,0 0-29-15,0 0-29 16,18 87-32-16,-3-75-9 16,2-2-2-16,1-9-8 15,-3-1 4-15,0-7 9 16,-4-11-7-16,-4-7 0 16,-2-3 21-16,-5-1 98 15,0-1-10-15,-3 2 2 16,-10 6-2-16,0 5 32 15,3 9-27-15,-1 8-47 16,1 0-50-16,-1 13-28 0,1 10-1 16,1 9 0-16,5 2-1 15,4 1 1-15,0 0 0 16,16 1 0-16,4-4-17 16,6-5-100-16,3-9-93 15,5-18-94-15,-6 0-287 16,-5-18-375-16</inkml:trace>
  <inkml:trace contextRef="#ctx0" brushRef="#br0" timeOffset="26290.7761">19543 4018 948 0,'0'0'333'15,"0"0"-43"-15,0 0-23 16,0 0-125-16,0 0-83 16,0 0-42-16,0 0 10 15,-16 41 7-15,15-18-14 16,1 0-8-16,-1-4 0 0,-1-3-11 15,2-6 0-15,0-7 1 16,0-3 26-16,0-4 38 16,0-16-8-16,0-7-36 15,3-1 9-15,3-1 23 16,4 4 8-16,-3 8-8 16,3 6-5-16,-2 7-14 15,1 4-23-15,2 3-12 16,3 15-9-16,2 5 9 15,1 7 0-15,-1-1 6 16,-2 0-6-16,-1 1-50 16,-4 2-76-16,-3-9-166 15,-4-10-562-15</inkml:trace>
  <inkml:trace contextRef="#ctx0" brushRef="#br0" timeOffset="26495.6603">19721 3895 1672 0,'0'0'335'0,"0"0"-167"16,0 0-115-16,0 0 56 15,0 75-12-15,0-42-26 16,0 2-13-16,1-2-16 16,7-2-25-16,3-4-8 15,3-5-9-15,4-6-74 0,11-16-147 16,-3 0-251-16,-4-13-548 0</inkml:trace>
  <inkml:trace contextRef="#ctx0" brushRef="#br0" timeOffset="26879.0267">19874 3924 1422 0,'0'0'232'0,"0"0"-141"16,0 0-56-16,0 0 13 15,0 0-14-15,0 0 1 16,0 0-27-16,21 37-8 16,-10-37-14-16,0-11 7 0,-3-8-16 15,-2-3-1-15,-3-1 8 16,-3 0 15-16,0 2 1 16,0 7 127-16,0 6 80 15,-6 5-19-15,-3 3-37 16,-4 5-91-16,-3 19-29 15,-4 8 3-15,-1 7 21 16,4 5-12-16,6-2-8 16,6 0 6-16,5-3-15 15,1-5-4-15,19-2-2 16,5-8-4-16,5-9 15 16,4-5-1-16,1-10-7 15,-3 0-8-15,0-3-15 16,-5-8 0-16,-8-1-35 15,-11-5-42-15,-6 4-95 0,-2 2-321 0</inkml:trace>
  <inkml:trace contextRef="#ctx0" brushRef="#br0" timeOffset="28193.4166">22695 1891 1388 0,'0'0'287'15,"0"0"43"-15,0 0-40 16,0 0-51-16,0 0-66 15,0 0-72-15,0 0-66 16,-42-29-20-16,26 53-14 16,-4 10 5-16,-1 5 0 15,-1 7-5-15,1 0 6 16,5 1-7-16,-1-3 1 0,5-4-2 16,0-5-61-1,0-8-46-15,0-7-87 0,-4-4 7 16,-2-8-22-16,-6-6-84 15,-3-2 14-15,-2-7 56 16,-1-13 211-16,1-5 13 16,4-3 221-16,7-1 31 15,5 7 39-15,5 6-53 16,7 6-48-16,1 6-67 16,0 4-80-16,0 0-32 15,10 2-11-15,13 10-11 16,7 7 11-16,8 4 12 15,4 5 4-15,3-2-6 16,1-1-10-16,-1-4 1 16,-1-5 5-16,-5-6-6 0,-4-8-26 15,-4-2-27 1,-4-8-25-16,-5-12 20 0,-4-4 23 16,-5 0 26-16,-7-3 8 15,-3 1 1-15,-1 5 50 16,-2 6 45-16,0 5-4 15,0 7-17-15,0 3-41 16,0 0-33-16,-6 13 0 16,-2 8-7-16,-2 8 7 15,0 7 6-15,-1 1-6 16,1 9-57-16,4-5-195 0,3-15-431 16</inkml:trace>
  <inkml:trace contextRef="#ctx0" brushRef="#br0" timeOffset="29329.1419">21595 2040 1572 0,'0'0'344'15,"0"0"-125"-15,0 0-151 16,0 0-65-16,0 0-3 16,-7 72 0-16,7-32 19 15,0 1-10-15,1-2-8 16,5 0-1-16,2-8 0 15,-2-1-54-15,0-10-140 16,-2-9-122-16,-4-11-11 16,0-25 46-16,0-8-322 0,-4-1 459 15,-2 7 144-15,0-2 321 16,0-5-129-16,1-9 9 16,2 0 39-16,3 7-9 15,0 6-55-15,0 8-30 16,3 10-73-16,6 5-37 15,1 4-21-15,0 3-15 16,0 0-36-16,1 15 21 16,-3 5 15-16,-3 4 1 15,-5 4 18-15,0 1-19 16,0-1-7-16,-12 3-134 16,2-6-197-16,-1-9-616 0</inkml:trace>
  <inkml:trace contextRef="#ctx0" brushRef="#br0" timeOffset="29731.5403">21725 2098 1367 0,'0'0'239'0,"0"0"-75"15,0 0-59-15,0 0-70 16,0 0-31-16,0 0-4 15,0 0-23-15,90-16-8 16,-76 32 22-16,-7 2 9 16,0 4 0-16,-4-1 9 15,-3-1-7-15,0-3-1 16,0-5-1-16,0-5 0 0,0-3 0 16,0-4 29-16,0 0 117 15,0-9-16-15,0-12-62 16,0-1-5-16,0-3-6 15,0 1-28-15,5 5-2 16,3 7-8-16,-1 6-4 16,3 6-15-16,-1 0-5 15,7 0-16-15,-2 13 0 16,3 2 20-16,-3 5 0 16,-2 0-20-16,-6-2-81 15,-5-1-55-15,-1-5-142 16,0-10-206-16</inkml:trace>
  <inkml:trace contextRef="#ctx0" brushRef="#br0" timeOffset="29879.3217">21931 1792 1207 0,'0'0'231'0,"0"0"-183"0,0 0-48 16,0 0-35-16,0 0-26 15,22 72-165-15,-9-45-668 0</inkml:trace>
  <inkml:trace contextRef="#ctx0" brushRef="#br0" timeOffset="30197.7265">22153 1970 614 0,'0'0'809'0,"0"0"-648"16,0 0-91-16,0 0-45 16,0 0 23-16,0 0 0 15,-36 76-15-15,32-49-1 16,2-1-6-16,2-4-14 16,0-3-3-16,0-7-9 15,2-4 7-15,6-6 10 16,-1-2-15-16,5-7 29 15,-2-10 0-15,2-5-13 16,-7-5-11-16,-2-3-5 0,-3 0-2 16,0 4-30-16,-12 6-13 15,-3 7 12-15,-3 9-32 16,-2 4-93-16,3 14-87 16,5-1-100-16</inkml:trace>
  <inkml:trace contextRef="#ctx0" brushRef="#br0" timeOffset="30350.7797">22153 1970 1303 0</inkml:trace>
  <inkml:trace contextRef="#ctx0" brushRef="#br0" timeOffset="30529.3847">22153 1970 1303 0,'93'18'273'0,"-89"-18"-111"0,5 0-117 0,6 0-35 0,4 2 11 16,5 11 15-16,-1 4-6 16,-5 2-5-16,-2 1 14 15,-7-1-1-15,-6-2-2 16,-3-1-9-16,0-6 10 16,0-3-22-16,-2-4-2 15,-2-3 10-15,-1-5 8 16,1-12-10-16,4-14-6 15,0-5-15-15,9-8-15 16,16-1-31-16,35-10-51 16,-7 15-121-16,3 8-561 0</inkml:trace>
  <inkml:trace contextRef="#ctx0" brushRef="#br0" timeOffset="32566.3871">19492 1894 1280 0,'0'0'321'0,"0"0"34"16,0 0-68-16,0 0-71 16,0 0-78-16,0 0-84 0,-16-14-47 15,16 32-7-15,0 9-1 16,15 7 0-16,-2 5-6 15,2 2 7-15,2-2 1 16,0-1-1-16,-3-2 0 16,2-6-85-16,-7-5-76 15,-4-10-66-15,-5-7-152 16,0-6-192-16,-3-2-195 0</inkml:trace>
  <inkml:trace contextRef="#ctx0" brushRef="#br0" timeOffset="32908.698">19424 2146 880 0,'0'0'560'0,"0"0"-222"16,0 0-31-16,0 0-130 0,0 0-60 15,0 0-59-15,0 0-58 16,-6-1-5-16,23 13 5 16,6 3 19-16,2 2-3 15,5-2-8-15,-1-4-7 16,-1-4-1-16,-1-4-24 15,-1-3-37-15,-2 0-26 16,-4-12-15-16,-2-5-26 16,-6-5 13-16,-1 0 20 15,-6 3 60-15,-2 1 35 16,-3 4 26-16,0 5 125 16,0 2 9-16,0 4 4 15,0 3-41-15,0 0-60 16,-3 0-45-16,-2 13-18 0,1 10 2 15,-3 4-1-15,-1 5 6 16,1 1-7-16,-1 13-62 16,-1-9-127-16,5-9-370 0</inkml:trace>
  <inkml:trace contextRef="#ctx0" brushRef="#br0" timeOffset="34229.7694">18958 903 1520 0,'0'0'232'0,"0"0"-1"16,-34-72 1-16,25 55-38 16,2 13-66-16,2 4-78 15,2 21-50-15,-1 29-4 16,-2 34 4-16,-1 27 1 15,0 7 11-15,3-6-11 16,1-16-1-16,3-30 0 16,0-17-1-16,0-23-54 15,0-14-44-15,0-7 26 16,0-5 36-16,3 0 37 16,1-21 29-16,1-12-8 15,2-8-15-15,-1 0 8 16,0 4-4-16,0 9 2 0,-1 13 0 15,-1 10-12 1,3 5-1-16,1 0-26 0,7 17 13 16,4 8 14-16,5 0 1 15,3 3-1-15,6-4 0 16,1-6 1-16,-1-7-1 16,0-11 0-16,-3 0-25 15,-5-15 6-15,-4-11-2 16,-8-6 15-16,-5-4 6 15,-1 0 8-15,-6 4 34 16,-1 10 39-16,0 6 12 16,0 11-12-16,0 5-51 15,0 0-30-15,0 12-21 0,2 8 6 16,6 8 7 0,1 4 8-16,-1 1-1 0,1-3-83 15,-1-4-75-15,-4-10-157 16,0-8-399-16</inkml:trace>
  <inkml:trace contextRef="#ctx0" brushRef="#br0" timeOffset="34366.5801">19226 1027 827 0,'0'0'384'15,"0"0"-319"-15,0 0-65 16,0 0-38-16,0 0-75 15,104 66-239-15</inkml:trace>
  <inkml:trace contextRef="#ctx0" brushRef="#br0" timeOffset="34558.59">19448 1035 1521 0,'0'0'506'0,"0"0"-295"16,0 0-143-16,0 0-52 15,0 0-14-15,-2 79 2 16,8-28 56-16,4 19-20 16,1 17-25-16,-1 12-4 15,4-11-11-15,-5-16-83 16,1-27-273-16,-3-33-482 0</inkml:trace>
  <inkml:trace contextRef="#ctx0" brushRef="#br0" timeOffset="34853.0514">19576 1120 986 0,'0'0'216'0,"0"0"-158"16,0 0-29-16,0 0 17 16,-45 101 5-16,32-70-26 15,1 0-15-15,6-11-3 16,1-6-7-16,4-6 67 15,1-8 88-15,0 0 3 16,0 0-22-16,3 0-77 16,6 0-35-16,7 2-10 0,2 7 9 15,6 2 11-15,3 3 12 16,4 1-17-16,2 1-20 16,1-2-2-16,4-1-7 15,11-13-14-15,-10 0-243 16,-10 0-507-16</inkml:trace>
  <inkml:trace contextRef="#ctx0" brushRef="#br0" timeOffset="35303.1592">19713 830 1408 0,'0'0'339'16,"0"0"7"-16,0 0-98 16,0 0-43-16,0 0-95 15,0 0-71-15,0 0-39 16,-16 11-29-16,26 28 29 15,4 7 28-15,3 13-20 16,1 2-7-16,0 7 0 16,0 0-1-16,0-1-75 15,3 3-144-15,-5-18-359 16,-2-18-651-16</inkml:trace>
  <inkml:trace contextRef="#ctx0" brushRef="#br0" timeOffset="35463.9144">19923 1199 940 0,'0'0'878'0,"0"0"-652"0,0 0-147 16,0 0-77-16,0 0 40 15,0 0 19-15,41 107-32 16,-31-66-12-16,0 1-17 16,-6 5-32-16,-2-11-215 15,-2-14-277-15</inkml:trace>
  <inkml:trace contextRef="#ctx0" brushRef="#br0" timeOffset="35598.9254">19981 919 1207 0,'0'0'142'0,"0"0"-43"16,0 0-98-16,0 0-1 15,0 0-327-15,0 0-398 0</inkml:trace>
  <inkml:trace contextRef="#ctx0" brushRef="#br0" timeOffset="35971.828">20043 815 1655 0,'0'-1'476'0,"0"1"-314"16,0 0-113-16,0 8-37 0,0 16-12 15,0 13 56-15,4 13 8 16,5 6-10-16,0 7-32 16,3 2-3-16,0 0-5 15,1-4-14-15,-1-8-1 16,-1-13-23-16,1-15-41 16,-5-13-31-16,1-12 19 15,-1-2 77-15,-1-14 16 16,1-7-3-16,-1 1 30 15,2 0 9-15,-1 6-16 16,-2 5-8-16,-1 5-1 16,2 6-12-16,2 0-15 0,5 0-1 15,5 6-9-15,4 9 10 16,5 0-2-16,3 0 1 16,0-1-69-16,9-7-86 15,-9-4-311-15,-7-3-349 0</inkml:trace>
  <inkml:trace contextRef="#ctx0" brushRef="#br0" timeOffset="36477.3715">20450 1015 1497 0,'0'0'385'0,"0"0"-95"16,0 0-160-16,0 0-76 15,0 0-53-15,0 0 8 16,0 0-3-16,-30 90-5 15,29-58 0-15,1-2-1 0,0-5 0 16,6-7-22-16,5-7-83 16,3-6-38-16,2-5 14 15,1-5 84-15,-1-14 8 16,-5-3-16-16,-1 0 18 16,-3 1 29-16,-3 1 6 15,0 4 33-15,-3 0 35 16,1 4 23-16,-1 3-17 15,-1 4-8-15,1 2-26 16,-1 3-25-16,4 0-15 16,2 6-14-16,3 11 14 15,3 6 29-15,1 6 17 16,1 5-5-16,-2 2-3 0,2-6-21 16,-3-2-7-16,1-8-1 15,-5-10-8-15,-1-6 6 16,0-4 4-16,3-7 30 15,1-13 7-15,1-6-30 16,-1-6-11-16,-2-4 0 16,-5-2-1-16,-3-3-5 15,0 4-1-15,-2 6-10 16,-8 9-1-16,-2 9-25 16,0 9-54-16,-1 4-67 15,6 10-87-15,5 7-22 16,2-2-377-16</inkml:trace>
  <inkml:trace contextRef="#ctx0" brushRef="#br0" timeOffset="36963.4168">21012 998 1141 0,'0'0'291'0,"0"0"-53"15,0 0 56-15,0 0-60 16,0 0-100-16,0 0-74 16,0 0-31-16,-74 5-6 15,63 15 18-15,2 3-14 0,2 7-11 16,4 1-8 0,3-1-8-16,0-3 6 0,0-4-5 15,7-8 5-15,4-7-6 16,-2-7-8-16,1-1-19 15,3-12 27-15,0-16 18 16,0-9-7-16,-5-12-4 16,-6-13 2-16,-2-21-9 15,-4-13 0-15,-12 3 0 16,-1 19 1-16,2 23 0 16,3 19 9-16,-3 1-10 15,2 2 53-15,2 4 1 16,3 11-2-16,3 9-5 15,5 5-39-15,0 7-8 16,0 20-19-16,16 26 14 0,17 26 5 16,15 26 1-16,7 11 24 15,-2-4 5-15,-6-13-18 16,-14-13-3-16,0-3-9 16,-5-8-36-16,-9-20-201 15,-4-20-603-15</inkml:trace>
  <inkml:trace contextRef="#ctx0" brushRef="#br0" timeOffset="43659.0282">12713 14747 971 0,'0'0'190'16,"0"0"-45"-16,0 0 10 0,0 0-34 16,0 0-44-16,0 0-12 15,-6-29-6-15,6 28 4 16,-1 1 4-16,1 0-17 16,0 0-21-16,0 0-13 15,-2 0-8-15,2 0-1 16,0 0 4-16,-1 0-3 15,-2 0-3-15,-1 0-5 16,0 0-62-16,-5 9-97 16,2 2-155-16,1-2-269 0</inkml:trace>
  <inkml:trace contextRef="#ctx0" brushRef="#br0" timeOffset="45164.1302">14272 15291 897 0,'0'0'214'0,"0"0"-72"16,0 0 15-16,0 0 29 15,0 0-42-15,0 0-8 16,0 0-39-16,-18-43 4 16,13 40-22-16,-1 1-10 15,-2 0-20-15,-3 1-6 16,-3-1-10-16,-3 2-8 15,-3 0-1-15,-4 0-14 0,-3 0 3 16,-2 7-1 0,-3 0-1-16,1 3 12 0,1 0-3 15,2 1 6-15,1 4-5 16,5 0-1-16,-1 4-7 16,2 4-4-16,1 5-2 15,0 5-1-15,2 5 3 16,-1 3-3-16,2 1 12 15,-4 5-8-15,1-1-2 16,2 2 8-16,-4-1-10 16,2 1 8-16,3 0 5 15,1 1 2-15,4 1-2 16,2 3 2-16,7-1-3 0,3-2-3 16,0-1-6-1,7-1 12-15,7 0-6 0,2-2-8 16,4-2 7-16,1-1-1 15,7-1 1-15,1-1-3 16,4-4 1-16,2-4-4 16,2-5-1-16,2-5 8 15,-1-6 5-15,0-5-4 16,-1-5-14-16,-1-5 11 16,1-2 4-16,-3 0-7 15,2-2 2-15,-1-10-1 16,-1-1-2-16,2-4-8 15,-1-3 0-15,1-3 6 16,-1-4-6-16,-3-1 0 0,0 0 0 16,-4-6 11-16,0 1 2 15,1-5-1-15,-3 4-7 16,-3-2 0-16,-1 1 0 16,-1 1 0-16,-4 1 2 15,-1-2-8-15,-5 0 8 16,2-2-7-16,-5-2 5 15,1-1 0-15,-1-2-5 16,-2 1 0-16,-1 2 1 16,-3-1-1-16,0 3 0 15,-2 3 8-15,0 0 3 16,0-1-6-16,-6 1-6 16,-3 2 1-16,-3-3 23 15,-1 2-14-15,-2 1-9 16,0 1 4-16,-1 2 1 0,2 6-5 15,1 1 0 1,1 5 11-16,-3 2-11 0,2 0 0 16,-5 3 1-16,-2 0-1 15,-2-1 6-15,-3 2-6 16,-2-1 6-16,0 0-7 16,3 4 1-16,-1-3-1 15,1 3 0-15,3 2 0 16,1 1 0-16,1 0 0 15,0 2-1-15,1 0 1 16,-1 3 1-16,2 0-1 16,1 0 1-16,6 0-1 15,-1 0-1-15,6 0 1 0,2 0 0 16,0 0 0 0,2 0 0-16,1 0 0 0,0 0 0 15,0 0 0 1,0 0-1-16,0 0-17 0,0 0-11 15,0 0-16-15,0 0-30 16,0 0-28-16,0 2-49 16,0 16-118-16,0-1-40 15,3 0-440-15</inkml:trace>
  <inkml:trace contextRef="#ctx0" brushRef="#br0" timeOffset="48689.5912">12850 14956 339 0,'0'0'99'0,"0"0"-25"0,0 0 82 16,0 0-42-16,0 0 1 16,0 0-12-16,0-26 5 15,0 21 25-15,0-2-15 16,0-2 8-16,0 1 11 16,0-2-3-16,0 1 17 15,0-1 4-15,0 4-15 16,0 1-12-16,0 2-9 15,0 0-18-15,0 3-21 16,0 0-27-16,0 0-12 16,0 0-12-16,0 11-8 15,0 11-7-15,-1 12-3 16,-2 10 8-16,0 7 5 0,0 2-9 16,3 1 11-1,0-2-7-15,0-1-13 0,0-4-5 16,0-6 7-1,0-7-7-15,0-6 6 0,0-8-7 16,0-5 0-16,0-7-12 16,0-2-43-16,0-5-27 15,0-1-55-15,-21-8-68 16,0-9-320-16,-3-2-637 0</inkml:trace>
  <inkml:trace contextRef="#ctx0" brushRef="#br0" timeOffset="49032.6645">12600 15259 1219 0,'0'0'332'0,"0"0"-94"16,0 0-41-16,0 0-85 15,0 0-27-15,0 0-13 16,0 0-21-16,22 6 2 16,-4 9 14-16,7 7 1 15,-1 5 8-15,5 1 12 16,-3-2-33-16,0 2-24 16,-2-7-8-16,-5-3-14 0,-6-5-2 15,-2-6-6-15,-2 0 1 16,-4-4-2-16,2-3 0 15,0 0-14-15,6 0-46 16,1-5-67-16,10-12-64 16,-5 4-120-16,-7 1-366 15</inkml:trace>
  <inkml:trace contextRef="#ctx0" brushRef="#br0" timeOffset="49726.3027">13096 15090 1046 0,'0'0'327'0,"0"0"-48"15,0 0-68-15,0 0-14 16,0 0-49-16,0 0-39 16,0 0-13-16,0-6-1 15,0 6-16-15,0 0-12 16,0 0-21-16,-1 0-10 0,1 0-7 15,-3 0-7-15,1 0-3 16,-2 4-4-16,-5 8 2 16,-2 5 1-16,-2 4-2 15,1 3-1-15,-1 4-2 16,-1-2 5-16,1 3-1 16,3 0-7-16,-1-3 2 15,2-1 8-15,-1-3-5 16,2-3 0-16,1-2-3 15,1-2-2-15,0-2 2 0,-2-2-5 16,2 1 1 0,-1-1-1-16,1 2 1 0,-4 2 2 15,1-1 7-15,-1 0 1 16,0 0 1-16,1-1-2 16,1-4-5-16,4-1-3 15,3-3-2-15,-1-5-5 16,2 0 7-16,0 0-8 15,0 0 5-15,0 0-4 16,0 0-1-16,0 0 5 16,0 0-5-16,0 0-1 15,0 0 0-15,0 0 0 16,0 0 0-16,0 0-16 16,0 0-26-16,0 0-47 15,0-11-42-15,0-4-99 0,0-2-489 16</inkml:trace>
  <inkml:trace contextRef="#ctx0" brushRef="#br0" timeOffset="54732.8432">10564 16043 1748 0,'0'0'326'16,"0"0"-149"-16,0 0-36 16,0 0-70-16,64-77-18 15,-10 49-11-15,8 1-18 16,10 0-12-16,2 2-12 16,-11 7 1-16,3-2-1 15,-12 6-63-15,-9 2-124 16,-15 7-144-16,-16 1-351 0</inkml:trace>
  <inkml:trace contextRef="#ctx0" brushRef="#br0" timeOffset="54923.3812">10624 16104 955 0,'0'0'630'15,"0"0"-457"-15,0 0 38 16,0 0-94-16,0 0-40 15,0 0 16-15,0 0-43 16,98-25-32-16,-34 2-18 16,8-4-9-16,26-13-118 0,-16 6-240 15,-15-1-552-15</inkml:trace>
  <inkml:trace contextRef="#ctx0" brushRef="#br0" timeOffset="55291.205">11069 15412 1702 0,'0'0'236'16,"0"0"-100"-16,0 0-20 16,0 0-67-16,0 0-28 15,0 0 35-15,0 0 33 16,111 58 5-16,-50-33-14 15,6 2-18-15,3 1-20 0,-2 1-18 16,-5 3-23-16,-13 0 5 16,-14 1-6-16,-16 0 1 15,-15 6-1-15,-5 3 32 16,-25 5 26-16,-11 3-4 16,-11 3 10-16,-8-1 2 15,-7 0-36-15,2-2-8 16,-3-4-4-16,5-5-17 15,7-2 5-15,8-5-6 16,7-2 0-16,14 2-57 16,11 23-77-16,7-9-117 15,4-1-352-15</inkml:trace>
  <inkml:trace contextRef="#ctx0" brushRef="#br0" timeOffset="60010.6107">11591 16591 1192 0,'0'0'248'0,"0"0"-199"15,96 32-37-15,-42-17 81 16,4 3 16-16,3-1-14 16,0 2 6-16,0-1 6 15,0 2-42-15,2-2-14 16,4-1-11-16,17 1 1 16,21 1-7-16,21 2-12 15,4-3-10-15,-8-7-6 16,-16-1 3-16,-32-6-2 0,-13-4-7 15,-13 0 0 1,-6 0 0-16,6 0 1 0,4 0 14 16,8-9 4-16,-5-1 14 15,-2-2 0-15,1-3 13 16,3 3-23-16,0-2-9 16,4 1-2-16,4 1-2 15,4 3 0-15,13-2 2 16,-7 3-6-16,3 0 0 15,-1 2-5-15,-12-2 1 16,8-2 5-16,-4-2 8 16,-5-3 4-16,-4-4 8 15,-4 0 4-15,-4-5 1 0,-3-1 6 16,-2-4-11-16,-4 0-4 16,0 3-2-1,-4-1-10-15,-3 2-2 16,-1 2 8-16,-3-1-10 0,1 0 1 15,3 1 4-15,-3-1-6 16,2 2-5-16,0 0 6 16,-2 1-6-16,-2 1 6 15,-1 1-6-15,-4 2 5 16,-3 2-6-16,-3 0 12 16,-3-1 6-16,0-1-3 15,-1-6 0-15,2-4-3 0,-1-5-11 16,0-6-1-1,-3-4 1-15,-5-4 8 16,0-2-8-16,-6-1 9 0,-3-3-1 16,0 0-3-16,-11-3 15 15,-5-1-13-15,-6-2 1 16,-2-1 6-16,0 2-15 16,-3-2-1-16,-2 0 1 15,1 2 0-15,-1 2 0 16,-2 2 0-16,0 2 0 15,-3-2-7-15,-6 2 0 16,-1-2 7-16,-4-1-7 16,-4 5 7-16,-3 1-8 0,0 5 8 15,-6 5 0 1,-4 5 0-16,-4 0 1 0,-15-1-1 16,-13-2-1-16,-19 0 0 15,-2 1 0-15,9 8 1 16,9 8 0-16,24 7 0 15,10 5-5-15,-7 0 4 16,10 3-6-16,2 1 7 16,-9 0-1-16,12 2-5 15,-11 1 6-15,-8 0 0 16,-1 0 1-16,1 0-1 16,-1 5 1-16,2 1-1 15,1-1 0-15,-10 2 1 16,-13 3 0-16,-13 0 0 15,7 0-1-15,19-1-1 16,24-2 0-16,13-1 0 0,-7 1 0 16,-4 2 0-16,-6 3 1 15,1 0-1-15,3 5 0 16,-1 0 0-16,4 2 1 16,-1 5-1-16,2 1 1 15,2 1-1-15,-4 4 1 16,3 1-1-16,-2 5 1 15,0 0 0-15,2 4 0 16,3 1-1-16,4-1 0 16,4 0-1-16,3 0 2 15,4-2-1-15,3 0 0 16,6 0-5-16,1 4 5 0,3 2 1 16,1 3-2-1,3 2 1-15,0 3-1 0,1 3 1 16,0 2 0-16,3 4 1 15,-2-1-1-15,4 5-4 16,-1 3 5-16,2-1 0 16,2 2 1-16,2-4 8 15,1 0-9-15,6-2 1 16,0-4 6-16,0-4-6 16,4-4 9-16,8-3-4 15,2-4-4-15,5-1 4 16,3-1 0-16,6-1 1 0,7 0 5 15,4 0-1 1,4-2 11-16,5-1-12 0,0-4 7 16,1-3 4-16,-2-2-12 15,-3-5-3-15,-5-3 0 16,-1-3 3-16,-7-4-8 16,1-1 6-16,-4-3 1 15,0-3 1-15,5-2 3 16,1-3-3-16,7-2 16 15,6 0-7-15,3 0-3 16,1-4-3-16,1-4-1 16,-9 5-10-16,-9-1 5 15,-7 1-4-15,-9-1 4 16,-6 4-6-16,-4 0 2 0,-4 0-1 16,-3 0 1-16,-1 0 4 15,0 0-6-15,0 0-1 16,0 0-37-16,0 0-62 15,0 0-54-15,0 0-118 16,-5 2-479-16</inkml:trace>
  <inkml:trace contextRef="#ctx0" brushRef="#br0" timeOffset="64410.4643">4594 9885 41 0,'0'0'282'0,"0"0"-166"16,0 0-20-16,0 0 26 16,0 0-27-16,0 0-1 15,-33-2-5-15,33 0-3 16,0-1 16-16,0 3-5 15,0 0-4-15,0 0-13 16,-1 0-25-16,1 0-3 16,0 0-11-16,0 0-3 15,-2 0-11-15,2 0-5 0,0 0-7 16,0 0 1-16,0 0 13 16,0 0 13-16,0 0 8 15,0 0 1-15,0-2-9 16,3 2-20-16,4 0-13 15,5 0 13-15,5 0 41 16,7 5 4-16,3 2-11 16,6 0-1-16,1 3-23 15,5-3 4-15,1 3 10 16,3-2-12-16,1-2-12 16,0 2-6-16,0-2 0 15,2-3-2-15,-1 2 2 16,-1 1-3-16,0-1-2 15,-4 1-5-15,2-1 4 0,-5-2 0 16,2 1-1-16,-4-1 2 16,4 1-1-16,-3-1-1 15,0-1 6-15,1 0-9 16,2 0 1-16,-2 1-6 16,2 0 11-16,3-1-11 15,1 1 0-15,0-3 7 16,2 2-7-16,-3-2 0 15,4 1 1-15,-4-1 4 16,1 0-5-16,-1 0 0 16,-2 0 6-16,2 0-6 15,0 0 5-15,0 0-4 0,2 0 8 16,3 0-8-16,-1 0 8 16,3 0-4-1,0 0-4-15,0 2-1 0,-1 0 7 16,0 3-8-16,-3 0 1 15,1 1-1-15,0 0 0 16,5-1 0-16,0 1-1 16,2 0 1-16,4-2 0 15,1 0 1-15,0 0 4 16,0-1-4-16,-1-1 0 16,0 2 1-16,-3-3 14 15,-1 1-7-15,2 0 4 0,2-2 1 16,1 0-2-1,0 0-2-15,2 0-1 0,0 0 6 16,-1 1-6-16,1 1-3 16,-2-2-5-16,-4 1 7 15,0 1-8-15,-4-1 0 16,-2 1 1-16,3-2 0 16,-1 1 0-16,4 1 6 15,0 1-6-15,1-1 5 16,0 1-6-16,-4 1 2 15,-3 1-2-15,-5-2 8 16,-1 1-8-16,-2 0 1 16,2-1 1-16,-2 0-2 15,2-3 6-15,4 3-4 16,0-1 6-16,2 0-2 0,4-1 2 16,-1 2 1-16,1-2-8 15,-1 1 8-15,-2-1-7 16,-1 1-2-16,-2-2 2 15,-6 2-1-15,-3-1 7 16,3-1-7-16,-2 0 5 16,1 2 0-16,1-2 4 15,3 2-2-15,2-1-1 16,1 1-7-16,1 0 1 16,0-1 1-16,0 3-2 15,2-1 1-15,-3 2 5 0,5-3-5 16,-1 1 8-1,1 0-7-15,3 0 4 16,0-2-5-16,-1 3 5 0,-2-4-5 16,0 3 5-16,-2-1 1 15,-3-1-7-15,-1-1 0 16,-3 2 0-16,-2-2 8 16,1 0-8-16,-1 0 2 15,2 0 4-15,2 0 1 16,4 0-6-16,4 0 0 15,3 0 8-15,2 0 0 16,-1-2-8-16,-3 1 1 16,4-1-1-16,-2-1 0 15,0-2 0-15,0-1 5 0,-1 1-4 16,1-1-1 0,0-1 1-16,-1-2 7 15,-2 1-9-15,-3-1 1 0,0 0 1 16,-2 1-1-16,2-3 4 15,-2 2-4-15,-2-2-1 16,1 1 0-16,-2 0 1 16,-4 0 1-16,0 0-1 15,-2 0 5-15,-5 1-5 16,2 1 0-16,-2-1 5 16,-1 1 0-16,2-1-4 15,0 2-1-15,-1 1 1 16,1 0-1-16,-1 0 5 0,-2 2-4 15,-1 0-2 1,-2 1 6-16,2-2-6 0,-1 3 2 16,-1-1-1-16,0 0 6 15,-1 2-5-15,0-2 4 16,-3 1-5-16,-3 2 7 16,-3-3 1-16,-3 3 0 15,-3 0 3-15,-2 0-3 16,-1-2 4-16,0 0 2 15,3 1-4-15,0 0 1 16,1-1-5-16,4-1-1 16,-2 2 0-16,-1-1-4 15,-3 2 8-15,1-3 2 0,-3 3 2 16,-3 0 2 0,0-2 1-16,1 2-8 0,-4-2-2 15,-1 2 4-15,2 0-10 16,-2-1 13-16,-1 1-8 15,1 0 4-15,-1-2 2 16,-1 2 0-16,0-1 1 16,2 1 2-16,-2 0-1 15,0 0-1-15,0 0 2 16,0 0-3-16,0 0 0 16,0 0-4-16,0 0-2 15,0 0 0-15,0 0-6 16,0 0 0-16,0 0 0 15,0 0 0-15,0 0-1 16,0 0-32-16,-2 0-66 16,-23 0-22-16,0 4-137 0,-5-2-416 15</inkml:trace>
  <inkml:trace contextRef="#ctx0" brushRef="#br0" timeOffset="75987.6687">20454 14567 1126 0,'0'0'165'0,"0"0"-68"16,0 0 42-16,0 0 10 16,0 0-35-16,-35-67-56 15,21 54 11-15,-2 2-2 16,-4-1 2-16,-1-1 0 16,-4 1-22-16,-3 0-17 15,-2 2-5-15,0-2-7 16,-3 3 5-16,-1 1 1 15,-2-1-9-15,-7 1-5 0,-3-1-1 16,-5 2 0 0,-3-1 9-16,2 3-2 0,-3 0 0 15,1 1-1-15,1 1 4 16,-1 0-8-16,4 3-1 16,3 0-1-16,0 0 0 15,3 0-3-15,0 0-5 16,0 6 5-16,5 2 2 15,2-2-7-15,5 4 13 16,4-3 2-16,3 4-4 16,3 0-11-16,3 0 5 15,2 2-5-15,1-1 5 16,2 3-4-16,-1 2-2 0,0-1 8 16,-2 3-8-1,1-1 1-15,-3 1-1 0,1 1 8 16,-1 4-7-1,-2-2 7-15,1 1 0 0,-1 2 4 16,6 0 1-16,-1 1-4 16,4 1-7-16,0-1 5 15,2 3 2-15,-1-2-9 16,-1 2 1-16,3 0 1 16,0 4-1-16,-1-1 0 15,3 3 0-15,0 0 5 16,4-1-4-16,2-2-1 15,1-3 7-15,0 0-7 16,0-5 11-16,1 0 6 0,5-2-5 16,1-2 2-1,0 3 4-15,0 1-7 0,-2 1-4 16,1 1 5-16,-1 3 2 16,0 3-2-16,2-1-1 15,0 2 5-15,-1 2-10 16,3 2 5-16,1 1 2 15,-1 1-7-15,3-2-6 16,1-1 0-16,-1-2 0 16,3-2 10-16,0 1-10 15,1-2 0-15,3 0 5 0,1 1 2 16,2 0 2 0,1-5 0-16,3-1-8 0,-1-5 17 15,3-3 11-15,2-4-6 16,1-2-3-16,5-1-7 15,3-1 1-15,3 0-6 16,-1 0 0-16,2 0-8 16,-2 3 6-16,-1 1-5 15,0 0-1-15,-1-2 1 16,0 2-1-16,3-1 0 16,-4-2 0-16,0 0 1 15,-1-2 4-15,2-4-5 16,-3 0 9-16,1-5 1 15,3 0 7-15,5 0 3 16,0-5-9-16,2-5-2 16,-2 3-9-16,-3-1-1 15,-8 2-1-15,-2-1 1 0,-4 1 0 16,0-1 1-16,2-2 1 16,0 1-1-16,1-4 1 15,0 3-1-15,2-3 5 16,-1-1-6-16,-1 2 6 15,0-1-5-15,-1-4 8 16,0 0-3-16,0-4 0 16,1-1 5-16,1-4-10 15,-3-1 8-15,1 2-8 16,-2-3 10-16,-2 4-5 16,-1 0-1-16,-2-3-4 15,-1 4-1-15,0 0 2 16,-2 0 10-16,-2-3-12 15,-1 3 13-15,-4-3 1 16,3-4-4-16,-4 0 1 0,-2-5-10 16,-1-2 0-16,-3-1 1 15,-3-4 8-15,0 1-2 16,-3 0-2-16,0 1-5 16,0 3 6-16,0-2-6 15,0 4 0-15,0 0 0 16,0 5 8-16,-6 0-2 15,0 0-6-15,-3 1 5 16,1-3-5-16,0-2 1 16,-4-2-1-16,0-2 1 0,0 2 4 15,-4 2-6-15,4 3 0 16,-6 0 1-16,4 2 0 16,-2 5-1-16,-2 2 1 15,2 1 0-15,-2 3 6 16,0 0-6-16,-4 1 5 15,-1 1 0-15,1 1 1 16,-2 2-7-16,-2 0 0 16,2 2 0-16,2 0 7 15,3 1-7-15,-2 1 1 16,2 1 0-16,2-2-1 16,1 2 1-16,0 0-1 15,-1-2 5-15,0 0-5 0,0 2 0 16,-4 0-1-16,-2-3 1 15,1 3-1-15,-3 2 0 16,3-1 1-16,0 2 0 16,2 2-1-16,0-1 0 15,2 1 0-15,-4 2 1 16,-2 0-1-16,-3 0-1 16,2 0 2-16,-4 0-1 15,1 3 1-15,1 1-1 16,1 0 1-16,5-1 0 15,4 0 0-15,4-2 0 16,7 0-1-16,3-1 1 16,1 0-1-16,2 0-12 15,0 0-1-15,0 0-8 16,0 0-21-16,0 0-25 0,0 0-19 16,0 3-22-16,0 1-51 15,5 4-103-15,26 9-28 16,-3 0-288-16,5-6-568 0</inkml:trace>
  <inkml:trace contextRef="#ctx0" brushRef="#br0" timeOffset="84613.6684">3062 5329 1053 0,'0'0'188'0,"0"0"-36"0,0 0 2 16,0 0-72-16,0 0-47 16,0 0-19-16,20 5 10 15,5 3 78-15,8 3 20 16,12 2-13-16,3-4-15 15,11 2-27-15,2-2-14 16,5-4-11-16,3-1 26 16,2-4-11-16,1 0-13 15,14 0-15-15,14 0-1 16,14 0 0-16,0 0-6 16,-20 0-5-16,-26 2 3 15,-25 1-16-15,0 4-5 16,1-2 5-16,14 0-4 15,3 3-1-15,1-6 1 0,3 0 8 16,1-2-1-16,3 0 3 16,2 0-2-16,4-2 1 15,0-1-2-15,1-1-8 16,-1 4 8-16,-5 0-8 16,1 0 0-16,-7 0 5 15,-1 0-6-15,-5 4 0 16,2-1 1-16,-2-1-1 15,3-2 0-15,2 1 2 16,1-1-1-16,0 2-1 16,2 1 0-16,0-1 1 0,-1 2 4 15,-1-1-4-15,2-1 0 16,-4 1 0-16,3 0 7 16,-1-2-8-16,0 1 1 15,6-2 1-15,-2 1 5 16,1-1-5-16,0 0-1 15,2 0-1-15,1 0 1 16,13 0 0-16,12 0 0 16,-9 0 0-16,-12 0-1 15,-10 0 1-15,-17 0 8 16,9 0-8-16,5 0 5 16,1 0 0-16,-4 0-5 0,1 0 7 15,-2 0-2-15,1-1 0 16,0-1 0-16,1-1 1 15,-4 2 1-15,3-2-2 16,-1 1-6-16,-4-1 6 16,0 3-5-16,2-2 5 15,1 0 2-15,6 1-7 16,0 0 0-16,0 1-1 16,-1-2 1-16,-2 2 6 15,-3 0-1-15,0 0-5 16,-1 0 0-16,-1 0-1 15,2-1 7-15,1-1-1 16,6-1 3-16,1-4-3 16,5 2 0-16,0-2 2 15,4-1-1-15,-1-1 7 0,1 1-8 16,0 1 9-16,0-3 0 16,2 3-2-16,12-3 4 15,11-2 1-15,15 1 8 16,3 1-9-16,-23 5 4 15,-22 1-11-15,-26 1 8 16,-7 1 0-16,5-1-3 16,-2 0-3-16,1 1 9 15,-11-1 2-15,-10 0-7 16,-10 2-2-16,-5-1 1 16,-7 2-6-16,-1-1 4 15,0-1-4-15,-3-5-9 16,-72-13-81-16,0 1-175 0,-28-5-431 0</inkml:trace>
  <inkml:trace contextRef="#ctx0" brushRef="#br0" timeOffset="86168.3479">3034 3914 886 0,'0'0'128'0,"0"0"-11"15,0 0 89-15,0 0 22 16,0 0-104-16,0 0 7 16,0 0-43-16,-85-48 0 15,64 42-25-15,-7 1-12 16,-5 0 13-16,-6 3-36 0,-8 2-9 16,-7 0-7-16,-9 7-3 15,-4 8-9-15,-3 4 6 16,-3 5-4-16,4 1-2 15,2 0 14-15,1 1-2 16,2-1-11-16,-1 3 12 16,4 0 0-16,4 0-4 15,0 4 1-15,5 1-2 16,3 1-1-16,0 4 4 16,4 4 9-16,-3 4-5 15,2 4 3-15,-2 4-3 16,5 2 9-16,7 4 8 15,5 3-18-15,6-1 2 16,8 4 5-16,7 11 3 16,7 14-10-16,3-7 1 0,0-10 5 15,16-9-4-15,2-13 2 16,7 8-11-16,6 3 5 16,7 0 0-16,5-3-3 15,5-5 6-15,6-2 15 16,2-5-11-16,5-4-1 15,1-4 5-15,5-7-4 16,0-3-4-16,0-4 3 16,3-6 0-16,-4-3-3 15,-2-4 3-15,-4-4 4 0,-2-7 2 16,-3-2-2 0,0-4-1-16,-2-11-4 0,7-7-2 15,6-4 3-15,-2-5-3 16,5-2 2-16,-2 0-6 15,0 1-1-15,-2-1-9 16,-5 3 8-16,-6 1-8 16,0 2 0-16,-7 1 0 15,-3-1 5-15,-5-1 1 16,-1-2 1-16,-2-4 4 16,-2-2-3-16,1-4 4 15,-4 1 2-15,0 0-7 16,-2 0-7-16,-5 0 16 0,2 0-11 15,-3-3 7 1,-2-2-4-16,0-2 2 0,-3-2-4 16,-2-4 5-16,-3-3-4 15,-4-16-8-15,-3 6 1 16,-6-5 1-16,0 1 5 16,-9 10-7-16,-9-4 6 15,-7 7-6-15,0 5 0 16,-4 7-1-16,-2 6 1 15,-2 6 0-15,-4 1 1 16,-4 2 7-16,-6 3-8 16,-3 0-9-16,-3 0 1 15,-3 3-2-15,2-1 10 16,-3 3-6-16,4 3 4 16,0 2-4-16,1 4 5 0,3 4 0 15,2 0-5-15,3 5 5 16,3 2 0-16,4 1-7 15,4 0 8-15,1 0-1 16,4 0 0-16,-4 7 0 16,6 2-11-16,-2 3 12 15,4-3 0-15,1 2 0 16,10-3-1-16,1-2 1 16,4-1-1-16,3-1 0 15,2-2 1-15,3-1-1 16,0-1-26-16,-3 2-14 15,3-2-20-15,0 3-26 16,-3 2-16-16,3 4-24 16,-3 2-81-16,0 5-71 15,-3-3-305-15,-1-3-626 0</inkml:trace>
  <inkml:trace contextRef="#ctx0" brushRef="#br0" timeOffset="98212.0482">19492 16489 962 0,'0'0'244'0,"0"0"-121"16,0 0 34-16,0 0-17 16,0 0-28-16,-7-37-11 15,-2 28-25-15,0-1 5 16,0 2-11-16,-3-3 6 15,-2-1-23-15,-3 0-11 16,-4-3 5-16,0 1-14 16,-6-1-8-16,-1-2 0 15,-4-1 0-15,-1 1-4 16,-2 0-5-16,-5 0 6 16,-1 3-8-16,-3 3-2 15,-4-1-3-15,0 5 1 16,-4 2 0-16,-5-1-8 15,-3 3 4-15,-2 0-5 0,-1-1 5 16,0-1-5-16,4-1 1 16,1-3-2-16,5 1 8 15,4-1 7-15,6-1 14 16,4 0-11-16,-2 3-6 16,2-3-3-16,-2 4-8 15,-2 0 0-15,-3 3 2 16,-3 1 3-16,-6 2-6 15,-3 0 0-15,-5 0 7 16,-4 0-6-16,-5 3 1 16,-2 5-1-16,-3 0 5 0,0 3-6 15,2 3 0-15,1 0 0 16,4 3 0-16,4 5 1 16,2 2-2-16,2 3 2 15,3 4-1-15,4 3 1 16,3 7 1-16,2 3 5 15,4 2-5-15,7 1 8 16,6 5-8-16,10-1-1 16,6 5 0-16,10 2 0 15,5 2-1-15,2 5-7 16,6 0 6-16,14 0 1 16,6 1-6-16,9-4 6 0,8-3 5 15,9-1 4-15,8-9 9 16,17 3 0-1,19-5-5-15,23-3 14 0,11-3 3 16,-2-8-3-16,-1-11-2 16,-4-7-2-16,2-8-4 15,10-5 2-15,-2-2-9 16,1 0-5-16,-2-4 1 16,-7-7-7-16,-3 0 8 15,-9-4-8-15,-8 2 7 16,-21-1-7-16,-22 2 0 15,-13 1 0-15,-8-5 1 16,8-2 4-16,2-4 0 16,9-8 1-16,-5-1 8 15,-3-5-4-15,-6-3-1 0,-1-3-2 16,-5-1-2-16,-4-5 3 16,-2 0-2-16,-4-1-1 15,-6-1 3-15,-4 2-8 16,-3 1 9-16,-7 3-9 15,-3 1 7-15,-7 2-7 16,0 2 5-16,-2 5-5 16,-13 1 5-16,-9 2 6 15,-4 4 5-15,-8 1-16 16,-7 2 0-16,-7 1 0 16,-6 3-1-16,-8 1 0 15,-5 2 0-15,-2 3 0 16,2 2 0-16,3-1-1 0,8 2 0 15,7 2-1-15,11 0 2 16,6 1-2-16,10 0-10 16,5 2-10-16,7 3-20 15,1 0-10-15,5 3-19 16,-1 0-36-16,-2 0-44 16,-6 14-103-16,1 1-265 15,3-2-176-15</inkml:trace>
  <inkml:trace contextRef="#ctx0" brushRef="#br0" timeOffset="104949.4703">17117 7553 1169 0,'0'0'151'16,"0"0"-134"-16,0 0 16 15,81 22 120-15,-35-10-18 16,8 3-9-16,10 1-31 15,6 2 0-15,15 6-18 16,12-2-19-16,19 2 5 16,3-2-11-16,-3-6-8 15,-7-5-11-15,-9-2 2 16,4-4 13-16,0 3-4 16,4-2-4-16,2 1-7 15,4 2-5-15,-4-1-1 0,0 1-9 16,-2 2 7-16,-7-2-3 15,-1 1-7-15,-3 0-6 16,-3-2 3-16,-2 0-1 16,2-3-5-16,2-3 4 15,3 0 5-15,-1-1-5 16,0-1 2-16,-2 0-3 16,-1 1 3-16,-1 1-4 0,2-1-1 15,-2 0-7 1,0 1 6-16,-3-2 0 0,1 0-4 15,-1 0 8-15,0 0-3 16,6 0 4-16,-6 0-11 16,4 0 11-16,-4-2-10 15,-16 2 0-15,-12 0 1 16,-16 0-2-16,-2 0 0 16,9 0-1-16,4 0 2 15,6 0-1-15,-4 0 2 16,-3 0-1-16,-3 0 13 15,-1 0-13-15,-2 0 1 16,2 2 11-16,1-2-1 16,-2 0-3-16,2 0-9 15,-2 0 8-15,-3 0-7 0,-2 0 6 16,-3 0-6-16,-3-3 1 16,-6-1-1-16,-2 0 1 15,-6 0 0-15,-2-2 3 16,-2-1-4-16,-1-1-1 15,1-1 6-15,-1 1-6 16,-2-1 1-16,-1-1 0 16,0 3 0-16,-1-4 1 15,-1 2 5-15,1-2-5 16,-1 1-1-16,-1 1 1 16,1-2-2-16,2 0 1 15,-2 1 0-15,0 0-1 16,0 0 1-16,-2 4 0 0,-1-3 0 15,-3 4 0 1,-2-1 5-16,2 1 3 0,-1-1-2 16,1 0 2-16,3 1-7 15,0-3-1-15,0 2 1 16,5 0-1-16,-1 1 0 16,-2-1 0-16,0 2 9 15,-2 0-10-15,-1-1 0 16,-4 3 5-16,-1-1-4 15,-4 2 1-15,2-1-2 16,-4 2 0-16,-2-1 6 16,0 1-6-16,0 0 0 15,0 0-1-15,0 0 0 0,0-1-30 16,-27-9-81-16,-3-1-157 16,-9-9-955-16</inkml:trace>
  <inkml:trace contextRef="#ctx0" brushRef="#br0" timeOffset="109391.4231">15766 14737 459 0,'0'0'261'0,"0"0"-166"16,0 0 28-16,0 0 25 15,0 0-37-15,0 0-8 16,5-11-16-16,-5 11 4 16,0 0 11-16,0 0 3 15,0 0-10-15,0 0-15 16,0 0-15-16,0 3-40 16,0 14-25-16,0 15 1 15,3 24 29-15,6 26 68 16,3 22-18-16,-3 11-27 15,-2-2 15-15,-1-10-7 0,-5-13-8 16,-1-18-11-16,0-15-14 16,0-16-7-16,0-4-4 15,2 5-3-15,-1 3-1 16,0 3-11 0,3-6-1-16,-1-4 1 0,-2-4-1 15,1-6 0-15,-2-4-1 16,0-10-27-16,3-5-58 15,-2-8-45-15,-1-15-44 16,0-12-83-16,0-13-579 0</inkml:trace>
  <inkml:trace contextRef="#ctx0" brushRef="#br0" timeOffset="111290.9631">15769 14543 892 0,'0'0'553'0,"0"0"-488"16,0 0-52-16,0 0-12 15,0 0 37-15,118-3 66 16,-66 4 13-16,20 3-4 16,22 1 12-16,27-2-27 15,7-1-45-15,-1 1 1 16,-8 0-9-16,-10 1-5 15,-3-2-3-15,0-2-17 16,-3 0 1-16,-2 0 6 16,-4 0 0-16,-1-4-1 15,-4 4-3-15,-15 0-12 16,-15 0 6-16,-16 0-7 16,-4 0-8-16,5 0 4 15,7 0-5-15,4 0 1 0,-1 2-2 16,-5-2 1-16,3 0 0 15,2 0 0-15,0 0 5 16,-1-4-5-16,-3 1 0 16,-3 0 0-16,-7 1 2 15,-7 0-2-15,-9 1-1 16,-7-1 6-16,-4 0-5 16,-4 1-1-16,1-1 1 15,-4 2 0-15,-3-2-1 16,-1 2 0-16,-3 0 0 15,-2 0-1-15,2 0-5 0,-2 0-1 16,0 0 1-16,2 0 4 16,2 0 2-16,1 0-1 15,2 0 1-15,-1 2-1 16,2 3 1-16,2 1-1 16,-1-2 1-16,2 1 0 15,2 2 1-15,-1-2-1 16,0 1 0-16,0 0 1 15,-3 2 0-15,0-2-1 16,-1 2 0-16,0-1 1 16,0 2-1-16,0-1-1 15,0 4 1-15,2-2 5 16,0 6-4-16,0 1-1 16,2 3 9-16,-1 2-9 15,-2 5 5-15,2-4-4 0,-1 6 4 16,-3 1 7-16,3 0-3 15,0 1 9-15,-2 2-5 16,-2-1 10-16,0-2-5 16,-2 2 4-16,2-1 3 15,-3-2-7-15,0 2-10 16,-2 1 5-16,-1 0-4 16,0 2 3-16,0 0 1 15,0 1-2-15,0 0-2 16,0 2 0-16,0-2 1 15,0 0-4-15,0-1-4 16,0 2-1-16,0-3 10 16,0 2-2-16,0-2-2 0,0-1 2 15,0 0 0 1,0-3-8-16,0 2 9 0,0-1-3 16,5 1-1-16,-2-1-5 15,0 0 0-15,2-1 0 16,-4-2 0-16,2-1-1 15,0-2 2-15,-3-4-2 16,0-3 6-16,0-3-6 16,0-2 1-16,0-1-1 15,0 0 6-15,-4-1-5 16,-2 2 5-16,4-4-6 16,-1-2 1-16,0-1-1 15,1-2 0-15,2-3 0 0,0 1 0 16,0-1 1-16,0 0 0 15,-1 0 0-15,-1 0 0 16,-1 0 11-16,-7 0-4 16,-5 0 8-16,-9 0-10 15,-12 0 0-15,-11-4-5 16,-9-1-1-16,-23-1 1 16,-22 1 0-16,-18 2-1 15,-5-2 1-15,9 0-1 16,11 2 1-16,14-3-1 15,5-2 6-15,-1 2-6 16,13-1 1-16,13 0 1 16,12 1-2-16,1 3 0 0,-10-4 0 15,-10 2 0-15,-10 0-1 16,-11-2 0-16,-17 4-1 16,-13 0-4-16,-3 3 5 15,12 0 0-15,26 0 1 16,23 2 1-16,12 2-1 15,7 1 1-15,-8 0 0 16,-4 1-1-16,-5 2 0 16,6-2-1-16,4 0-8 15,5 1 8-15,4 0 0 16,3-2 0-16,6 1 0 16,2 0-1-16,3-3 2 0,4 0-1 15,4-1 1 1,1 0 0-16,-2-1 0 0,-3 1 0 15,-7-2 0-15,1 0 0 16,-7 0 0-16,-2 0 1 16,-3 0 0-16,-3-2-1 15,2-1 2-15,1 1-2 16,2 1 1-16,7 1-1 16,7 0 1-16,4 0-1 15,6 0 0-15,4 0 0 16,3 0 1-16,4 0-1 15,1 0 0-15,1 0 6 16,0 0-5-16,0 0 5 16,0 0 7-16,0 0 8 15,0 0-1-15,0 0 2 16,0 0-6-16,0 0-8 16,0 0-7-16,0 0-1 0,0 0 1 15,0 0-1-15,0 0 1 16,0 0 0-16,0 0-1 15,0 0-1-15,0 0-35 16,0 0-23-16,0 0-37 16,0-5-86-16,0-4-202 15,0-6-637-15</inkml:trace>
  <inkml:trace contextRef="#ctx0" brushRef="#br0" timeOffset="114456.7665">1606 8738 1215 0,'0'0'166'16,"0"0"-121"-16,0 0-45 15,0 0-3-15,0 0 3 16,0 0 45-16,47 10 63 16,-14-2-17-16,4 4-9 15,6-3 13-15,4 2-13 16,6-2 29-16,8-1-24 16,18 1-15-16,20-2-26 15,14 3 1-15,5-1-20 16,-9 3 9-16,-27-3-13 15,-24-1 0-15,-10 0-13 16,-5-1-10-16,2 2 9 16,12-2 2-16,4 1 4 0,-3-2 5 15,0-2 1-15,2 0 0 16,1-1-5-16,0 2 2 16,5-2-4-16,-2 3-7 15,-3 2-1-15,-1-2-5 16,-4 0 1-16,-6-1-1 15,-1-2 0-15,-5-3 10 16,-3 0-4-16,-2 0 2 16,-1-3 18-16,1-8-6 15,0-2 3-15,3 1-6 16,-1-3-4-16,1-1-2 0,-2-1-10 16,1 0 10-16,-4-3-6 15,-1 1 1-15,-2-1 1 16,-4-2-2-16,-3 1 0 15,-3-1 0-15,-5-2-5 16,1-1 7-16,-3-2-7 16,-3 0 10-16,-4 0-3 15,-2-3-7-15,-6 1 13 16,-2-3-14-16,0-1 0 16,-4-4 11-16,-12-3-1 0,1-3-9 15,-6-5 13 1,-1-2-13-16,2-1 1 0,1 5-1 15,1 4 19-15,2 2-7 16,0 5-13-16,0 2 9 16,0-1-8-16,-1 5 0 15,0 3 7-15,-3 0-7 16,-2-1 14-16,-5-1-14 16,-1-1 5-16,-4-2-5 15,-2 2-1-15,-2 0 1 16,-3 4 0-16,-2 3 0 15,1 1 5-15,-4 2-6 16,-2 3 0-16,-5 1-1 16,-4 3 1-16,-6 2-1 15,1 0 1-15,-2 3 1 16,2 2 3-16,2-2-4 16,3 3-1-16,2 1 1 0,1 0 0 15,1 3 1-15,-1 0 6 16,-5 0-7-16,-1 0-6 15,-3 0 6-15,-3 0-1 16,-3 5 0-16,-3 0 0 16,1 2 0-16,-1 2 1 15,-1 1-1-15,-1 0 1 16,0 2 0-16,-1 1 6 16,3 1-6-16,7 0 0 15,3 0 1-15,4 2 0 16,1 1-1-16,6-1 0 15,4 4 0-15,6-3-1 16,2-3 1-16,7 1-1 0,3 0 1 16,5 0 0-1,-2 1-1-15,0 1-6 0,-3 3 6 16,-3 1 1-16,-3 1 0 16,-2 3-1-16,-1-1-1 15,0-1 1-15,2 4 1 16,1-2-1-16,5 0-1 15,1 0 1-15,5 4 1 16,3 0 0-16,3 3-2 16,6 5-5-16,1 4 1 0,9 4 4 15,0 2-7 1,0 0 8-16,19-2-11 16,5 1 11-16,6-1 2 15,4-2 5-15,5-4 9 0,1-2-3 16,5-4-1-16,-2-4-10 15,-4-4 11-15,1-4-6 16,-7-1 6-16,-6-3-12 16,-3-4 0-16,-10-3 0 15,0 1 0-15,-5-2-1 16,-7 0-75-16,-4 12-93 16,-16-1-156-16,-7-4-472 0</inkml:trace>
  <inkml:trace contextRef="#ctx0" brushRef="#br0" timeOffset="136211.8301">15707 13549 1735 0,'0'0'220'0,"0"0"-135"16,0 0 61-16,-29-44 26 16,28 44-75-16,1 0-55 15,0 4-24-15,0 19-12 16,4 23 32-16,4 5 32 16,-1 9-31-16,-1 8-21 15,-4-10 0-15,-2 2-8 16,1-6-9-16,1-8 0 15,1-12 1-15,-1-10 4 16,2-7-6-16,-3-13-14 16,2-4-6-16,3 0-4 15,0-15-27-15,3-8 11 16,5-2 3-16,2 1 10 16,3 4 8-16,1 6 7 0,2 8 11 15,-1 6-11 1,0 0 4-16,3 7 2 0,1 7 6 15,0 2 1-15,0 0-1 16,1-2 0-16,-5-2 0 16,0-4 1-16,-5-6-1 15,-1-2-14-15,-6 0-28 16,-3-12-19-16,-4-8-17 16,-2-6-9-16,0-3 22 15,0 0 41-15,0 4 24 16,-6 4 3-16,4 6 52 15,1 8 35-15,1 2-19 16,0 5-22-16,0 0-26 16,1 7-14-16,11 11 39 0,0 4-2 15,4 4-15-15,-1-1-18 16,0-2-11-16,-3-1-2 16,-3-5-103-16,-3-6-126 15,-2-8-419-15</inkml:trace>
  <inkml:trace contextRef="#ctx0" brushRef="#br0" timeOffset="136413.0381">16060 13489 1483 0,'0'0'693'0,"0"0"-572"16,0 0-4-16,0 0-64 15,0 0-39-15,0 0-13 16,0 0 0-1,61 19 7-15,-35-2-8 0,0-1-10 16,0 1-94 0,-4 7-68-16,-7-6-333 0,-7-4-790 0</inkml:trace>
  <inkml:trace contextRef="#ctx0" brushRef="#br0" timeOffset="136625.7374">16327 13470 1921 0,'0'0'279'0,"0"0"-200"0,0 0 69 15,0 0-50 1,51 81-30-16,-32-48-29 0,-2 3-15 16,-1 1-9-16,-2-1-8 15,0 1-6-15,-3-2-1 16,-2-1-72-16,-2-1-114 15,-4-10-144-15,-3-9-444 0</inkml:trace>
  <inkml:trace contextRef="#ctx0" brushRef="#br0" timeOffset="136957.5261">16505 13605 1154 0,'0'0'230'0,"0"0"-173"16,0 0 7-16,0 0 28 15,0 0-36-15,0 0-31 16,-50 82 16-16,45-68 19 16,-1-4 13-16,6 0-23 15,0-2 1-15,0-2 25 16,7 2 2-16,7-1-3 15,3 0 11-15,4-2-20 16,3-1-27-16,1-1-8 16,0 0-1-16,-2-3-7 15,2 0-12-15,-1 0-11 0,0 0-45 16,-4-6-33-16,3-10-101 16,-5-1-186-16,-6 2-619 0</inkml:trace>
  <inkml:trace contextRef="#ctx0" brushRef="#br0" timeOffset="138322.465">16720 13693 1124 0,'0'0'306'0,"0"0"-175"16,0 0-54-16,0 0-45 15,0 0-31-15,0 0-1 16,0 0 1-16,29-11-1 15,-19 2 6-15,-3-2-4 16,0-3-1-16,-4 0 0 16,-1-2 1-16,-2 2 7 15,0 0 38-15,-3 3 11 16,-6 0 15-16,-3 2 49 16,0 4-6-16,0 2-17 15,-2 3 1-15,1 0 13 16,-2 3-27-16,3 14-41 15,0 5-11-15,8 8-6 0,4 2-7 16,3 4-8-16,19 0-2 16,6-1-10-16,8-6 1 15,6-7 4-15,0-10-6 16,-2-8 0-16,0-4-11 16,-6-9-13-16,-7-13-13 15,-10-8-3-15,-7-5-19 16,-10-9 12-16,0-7 13 15,-22-8 12-15,-11-6 13 16,-5-2 2-16,-4 3 7 0,4 9 0 16,8 10 0-1,8 17 31-15,8 13 23 0,7 9 16 16,7 6-27-16,0 10-27 16,4 20-10-16,16 13 24 15,7 12 27-15,7 8-14 16,4 0-25-16,1-2-11 15,2-6-6-15,-3-9 5 16,3-7-6-16,-7-12 0 16,-2-12-20-16,-9-12-44 15,-6-3-21-15,-5-14 18 16,-5-12 6-16,-2-6 27 16,-5 1 25-16,3 2 9 15,-3 7 0-15,1 8 31 16,1 6 7-16,-1 6 0 15,6 2-18-15,3 0-19 0,3 14 14 16,6 6 12-16,2 6-3 16,-3 2-10-16,2 0-8 15,-7-1-6-15,-1-6-78 16,-6-10-128-16,-3-5-356 16,-3-6-414-16</inkml:trace>
  <inkml:trace contextRef="#ctx0" brushRef="#br0" timeOffset="138451.1274">17173 13362 1564 0,'0'0'230'15,"0"0"-167"-15,0 0-63 16,0 0-97-16,0 0-41 16,0 0-170-16,82-4-766 0</inkml:trace>
  <inkml:trace contextRef="#ctx0" brushRef="#br0" timeOffset="138819.7473">17324 13283 1547 0,'0'0'275'16,"0"0"-139"-16,28 84 89 15,-7-35-45-15,4 2-53 16,-1 4-40-16,1-4-29 15,-3-1-22-15,-2-3-19 16,-6-6-10-16,-2-5-6 0,-4-7 0 16,-2-14-1-16,-1-6-1 15,-4-7-9-15,1-2 9 16,-1-6-7-16,2-10 8 16,2-2 0-16,4 2 1 15,0-1 14-15,5 4 7 16,1 7 4-16,3 3 1 15,2 3-2-15,1 0-1 16,1 3-5-16,1 8-10 16,-1-2-8-16,6 4-1 15,2-6-9-15,3-3-39 16,14-6-132-16,-9-13-168 0,-8-4-638 16</inkml:trace>
  <inkml:trace contextRef="#ctx0" brushRef="#br0" timeOffset="139344.1888">17876 13522 1075 0,'0'0'841'0,"0"0"-663"16,0 0 42-16,0 0-57 15,0 0-37-15,0 0-56 16,0 0-19-16,-72 82 8 16,66-48-5-16,3 0-12 15,3-2-18-15,0-6-17 16,0-6-6-16,7-6-1 15,5-9-8-15,3-5-60 0,0 0 7 16,0-15 7 0,-4-6-59-16,-1-3-45 0,-4-1 32 15,-3 3 80-15,-3 6 46 16,0 4 2-16,0 4 73 16,0 2 21-16,0 3-14 15,0 0-31-15,0 3-20 16,0 0-13-16,6 0 0 15,1 0 18-15,5 6 7 16,2 7-1-16,2 4-7 16,0 3-6-16,2 0-10 15,0 0-8-15,0-1-10 16,-3-5 0-16,0-7 0 16,-3-2 0-16,0-5-1 15,-3 0 0-15,-3-9-12 0,-2-10-6 16,-2-4 12-16,-2-6-6 15,0 0 11-15,0 3 0 16,-9 2 1-16,-2 4 0 16,-2 5 0-16,1 5-8 15,-2 4-23-15,6 5-36 16,2 1-15-16,1 0-12 16,5 0-72-16,3 7-72 15,12 4-144-15,4-2-187 0</inkml:trace>
  <inkml:trace contextRef="#ctx0" brushRef="#br0" timeOffset="139807.4721">18295 13605 209 0,'0'0'1117'0,"0"0"-909"15,0 0 15-15,0 0-49 16,0 0 3-16,0 0-44 15,0 0-37-15,-45 12-11 16,39 8-4-16,3 3-12 16,3 4-5-16,0 2-15 15,0 3-18-15,7-1-14 16,5-2-11-16,-1-7 1 16,5-3-6-16,-4-9-1 0,1-6-11 15,-3-4-56-15,0-12 41 16,-1-14 17-16,-6-14-8 15,-3-10 2-15,0-20 4 16,-15-20 11-16,-13-18-1 16,1 10 2-16,3 22 4 15,7 27 24-15,8 24 41 16,2 4 5-16,0 5 10 16,2 3 2-16,5 11-21 15,0 2-38-15,2 12-20 16,18 17 0-16,12 14 36 15,7 11 2-15,5 7-10 16,0-1-15-16,-1 2-15 0,-6-5-6 16,-4 2-28-1,-6 33-94-15,-11-14-129 0,-13-6-713 0</inkml:trace>
  <inkml:trace contextRef="#ctx0" brushRef="#br1" timeOffset="525430.605">19912 14051 1151 0,'0'0'282'15,"0"0"11"-15,0 0-39 16,0 0-76-16,0 0-48 16,46-86-9-16,13 46 6 15,40-19-4-15,38-11-32 0,20-5-21 16,-2 8-11-16,-19 16-21 15,-29 16-9-15,-27 11-20 16,-26 8-9-16,-22 10 0 16,-18 4-59-16,-18 2-108 15,-19 8-200-15,-12 3-477 0</inkml:trace>
  <inkml:trace contextRef="#ctx0" brushRef="#br1" timeOffset="525716.7096">19791 13629 2136 0,'0'0'195'15,"0"0"-195"-15,0 0-23 16,14 72 22-16,-11 6 1 15,-3 19 0-15,0-1 39 16,0-17 11-16,0-26 15 16,0-17 13-16,0 3-16 15,9-2-32-15,12-2-18 16,14-16-11-16,27-17 13 16,44-16-8-16,54-40-6 0,-14-1-82 15,-13-1-396-15</inkml:trace>
  <inkml:trace contextRef="#ctx0" brushRef="#br1" timeOffset="526250.0396">21543 13505 2252 0,'0'0'291'0,"0"0"-228"15,0 0-62-15,0 0 45 16,5 115 26-16,2-59-20 15,-1 6-24-15,2-1-11 16,-3-4-7-16,2-2-10 16,0-8 1-16,-4-10-1 15,0-7-14-15,-3-13-50 16,0-12-55-16,-2-5 7 16,-14-22-41-16,-11-32-92 0,-8-32 16 15,0-23 130 1,2 3 99-16,14 21 9 0,11 32 124 15,8 24 18 1,3-2-19-16,15 1-64 0,9 2 3 16,7 11-29-16,4 11 10 15,1 6-13-15,1 6 7 16,-6 16-20-16,-7 9-12 16,-11 8 4-16,-10 4-8 15,-6 7 3-15,-4 2-5 16,-16 1-8-16,-15 7-114 15,5-11-115-15,3-20-441 0</inkml:trace>
  <inkml:trace contextRef="#ctx0" brushRef="#br1" timeOffset="526641.8719">21761 13503 1773 0,'0'0'589'0,"0"0"-557"16,0 0-32-16,0 0 33 16,97 8 10-16,-66 13-9 15,-5 5-21-15,-5 6-2 16,-11 2-4-16,-6 1 1 16,-4-1-1-16,0-6-6 15,-4-6 0-15,-2-11-1 0,0-11-12 16,3-4 12-16,1-23 0 15,2-14 1-15,0-6 6 16,7-3 17-16,13 6 0 16,7 8 13-16,4 7 12 15,4 9-1-15,2 11-9 16,1 9-14-16,-3 0-4 16,-1 9-3-16,-4 12-11 15,-10 5-7-15,-5 3 1 16,-8 5-1-16,-7 0-3 15,0-5-100-15,-16-12-146 16,-6-9-318-16,-1-8-1202 0</inkml:trace>
  <inkml:trace contextRef="#ctx0" brushRef="#br1" timeOffset="526782.1015">22122 13159 1612 0,'0'0'215'16,"0"0"-182"-16,0 0-33 15,0 0 0-15,0 0 0 16,112 80-77-16,-79-46-306 16,-4-5-955-16</inkml:trace>
  <inkml:trace contextRef="#ctx0" brushRef="#br1" timeOffset="527096.7704">22510 13302 1815 0,'0'0'231'0,"0"0"-63"16,0 0-2-16,0 0-9 15,0 0-62-15,-78 102-25 16,77-64-10-16,1-1-15 16,0-2-6-16,15-5-9 15,4-9-18-15,4-7 22 16,7-9-15-16,5-5-7 15,1-6-5-15,3-18-7 16,-4-5 0-16,-5-10-16 16,-8-7-19-16,-9-2 4 15,-13-1 0-15,0 3-16 0,-17 9 3 16,-11 11 14-16,-6 11-28 16,-1 13-106-16,-1 2-63 15,10 12-63-15,11 0-284 0</inkml:trace>
  <inkml:trace contextRef="#ctx0" brushRef="#br1" timeOffset="527440.9033">22769 13162 2083 0,'0'0'239'15,"0"0"-182"-15,87-7-1 16,-38 7 35-16,5 17-6 16,-5 9-21-16,-6 8-29 15,-10 5-14-15,-12 4-7 16,-15 1-1-16,-6-1-4 16,-8-1-3-16,-14-4-4 15,0-8 9-15,2-12-5 16,8-10 12-16,5-8 15 15,7-32 52-15,3-35-41 16,13-4-13-16,5 1-2 16,4 7-23-16,-1 18-5 15,3 1 0-15,3 0-1 16,5 4-43-16,-7 13-97 16,-9 7-335-16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28:16.7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14045 2411 1833 0,'0'0'208'0,"0"0"-150"0,0 0-57 15,0 75 37-15,0-26 85 16,0 9-36-16,8 3-16 16,3-1-37-16,0-3-13 15,5-6 3-15,-4-7 6 16,-1-12-8-16,-1-11-12 16,-6-9-2-16,-2-9 4 15,-2-3 55-15,0-9 54 16,-4-28-26-16,-13-36-59 0,-4-40-21 15,-2-21-9-15,9-8 10 16,13 13-1 0,1 39-14-16,11 23-1 0,7 26-1 15,5 12 1-15,8-1-6 16,11 0 5-16,9 3 1 16,5 7-7-16,2 8 6 15,-3 11-6-15,-4 1-64 16,-6 9-59-16,-11 16-50 15,-20 22-95-15,-13-2-336 16,-1-3-686-16</inkml:trace>
  <inkml:trace contextRef="#ctx0" brushRef="#br0" timeOffset="164.7323">13897 2646 1610 0,'0'0'349'0,"0"0"-161"16,0 0-113-16,0 0-51 16,0 0-13-16,134-77-11 15,-66 42-127-15,-3-1-407 0</inkml:trace>
  <inkml:trace contextRef="#ctx0" brushRef="#br0" timeOffset="585.1415">15213 1722 1493 0,'0'0'330'16,"0"0"-65"-16,0 0-47 15,-123 36-83-15,52 41-9 16,-11 41 4-16,1 23-17 15,22 6-19-15,27-12-8 16,32-19-12-16,8-3-20 16,32-9-40-16,11-19-2 15,31-15 3-15,19-26-15 16,16-26 1-16,26-18-1 16,4-29-25-16,7-48-120 15,-33 7-217-15,-21-10-1287 0</inkml:trace>
  <inkml:trace contextRef="#ctx0" brushRef="#br0" timeOffset="2554.2874">15553 2044 1388 0,'0'0'212'0,"0"0"-53"15,0 0 76-15,0 0-34 16,0 0-80-16,0 0-42 0,-93-5-35 16,62 55-17-16,-2 24 13 15,6 20 24-15,10-2-8 16,14-18-24-16,3-22 3 15,7-14-3-15,16 5-19 16,11 4 1-16,13 1 2 16,10-15 0-16,7-15-5 15,2-15 4-15,-1-7 1 16,-3-27-4-16,-10-13 0 16,-10-9 5-16,-14-7-8 15,-13-15 0-15,-15-18-8 16,-15-14 0-16,-13 11 5 0,-2 22-6 15,6 31 0-15,8 24 0 16,-5 2 1-16,-1 6-1 16,-1 6 0-16,-1 5 0 15,0 16-6-15,1 20-6 16,1 9 12-16,8 6 0 16,9 0 0-16,5-1 1 15,9-6-1-15,16-5 9 16,8-8-7-16,3-4 14 15,3-8-10-15,0-7 3 16,-5-4-8-16,-7-6 7 16,-6-2-8-16,-6 0-17 15,-2-2-50-15,-1-27-69 0,-3 2-177 16,-4-3-734-16</inkml:trace>
  <inkml:trace contextRef="#ctx0" brushRef="#br0" timeOffset="2830.1475">16028 1562 1892 0,'0'0'272'16,"0"0"-46"-16,0 0-120 15,0 0-75-15,-7 126 67 16,25-6 41-16,4 23-29 0,0 10-20 15,3-3-15-15,-7-15-31 16,-3-6-14 0,-2-10-10-16,-1-14-14 0,-3-29-6 15,-2-23 1-15,-5-19-1 16,2-17-22-16,-1-1-84 16,-3-15-70-16,0-1-167 15,0-13-441-15</inkml:trace>
  <inkml:trace contextRef="#ctx0" brushRef="#br0" timeOffset="4430.3803">16469 2113 100 0,'0'0'548'0,"0"0"-350"16,0 0-28-16,0 0-3 15,0 0-7-15,0 0-28 16,0 0-21-16,0 0-22 16,0 0 4-16,0 0 9 15,0 0-6-15,0-1-16 16,0 1-23-16,0-1-17 16,0 1-15-16,0 0-11 15,0 0-13-15,0 0 0 16,0 0-1-16,0 0 0 0,0-2 0 15,0 2-2-15,0 0-7 16,0 0 8-16,0 0 0 16,0-3 0-16,0-1 1 15,0 0 0-15,4-2-1 16,1-1-1-16,2 0 1 16,-1-1 0-16,0-2 1 15,0 1 15-15,0 0 50 16,-1-2 30-16,-5 3 28 15,4 2-7-15,-4 1-16 16,0 3-11-16,0 2-14 16,0 0-16-16,0 0-18 0,-4 17-24 15,-11 24-16-15,-5 9 4 16,-4 13 22-16,-4 5 10 16,3-6 0-16,-4 4-8 15,2-4-11-15,5-3-6 16,2-9-3-16,3-6-9 15,4-7 0-15,4-9 0 16,3-8-9-16,3-5-32 16,-1-8-35-16,4-7-35 15,-1 0-26-15,1-26-63 16,0-6-359-16,0-3-406 0</inkml:trace>
  <inkml:trace contextRef="#ctx0" brushRef="#br0" timeOffset="4672.5607">16238 2177 1440 0,'0'0'306'0,"0"0"-8"15,0 0-80-15,0 0-116 16,0 0-60-16,0 0 56 16,71 74 37-16,-29-29-9 15,4 5-52-15,1 1-23 16,2-1-18-16,-3-4-9 15,0-4-17-15,-7-6-6 16,-5-5-1-16,-8-7-1 16,-7-9-53-16,-7-10-66 15,-6-14-139-15,-4-14-118 16,-2-15-1162-16</inkml:trace>
  <inkml:trace contextRef="#ctx0" brushRef="#br0" timeOffset="5005.5484">16703 1146 1609 0,'0'0'213'0,"0"0"3"16,0 0-92-16,79-12-68 15,-19 60 18-15,26 42 28 0,26 49-5 16,6 23 4-16,-9 8-22 16,-21-12-3-16,-25-17-11 15,-17-6-2-15,-18-7-12 16,-17-14-21-16,-11-15 4 16,-20-7-7-16,-25-6-12 15,-19-1 3-15,-22-9-6 16,-7-9-6-16,-12-16-6 15,-11-14-17-15,25-14-114 16,4-15-370-16</inkml:trace>
  <inkml:trace contextRef="#ctx0" brushRef="#br0" timeOffset="6756.0525">16825 1792 120 0,'0'0'358'0,"0"0"-110"15,0 0-76-15,0 0-25 16,0 0 18-16,0 0-26 16,0-23-30-16,0 20-33 15,0 0-15-15,0 3 13 16,0-5 6-16,0 2-11 15,0-1-3-15,-1-1 22 16,-4-2-14-16,-2 1-27 16,-1-3-4-16,-1 2-2 0,-2-1 0 15,-1-1-2-15,-5 2-15 16,2 2 2-16,-2 0-8 16,0 4 6-16,-2 1 16 15,-3 0-3-15,0 0-22 16,-6 10-7-16,3 3-2 15,-2 1-4-15,3 3 5 16,-1 0 2-16,4 2-8 16,-3 1 7-16,-1-1-7 15,5 3 7-15,-4 0-7 16,-2 1 17-16,0 2-12 16,-1 2 12-16,-1 2 11 15,0-1-6-15,2 2-4 16,4-1 0-16,1 5-7 0,3 4-1 15,6 3-1-15,4 7 1 16,4 2-2-16,2 6 4 16,2 3 6-16,0 0-5 15,6 5 2-15,7 0 7 16,4 0-8-16,3 1-4 16,4 2-5-16,6-6-5 15,2-2 7-15,4-8-1 16,4-7 1-16,1-10 4 15,-1-8 1-15,2-9 4 16,-2-8-7-16,0-6 4 0,2-3 5 16,1-4 0-16,3-13 2 15,1-4-1-15,3-4-10 16,-2-2 1-16,-3 0-1 16,-3-4-1-16,-5-2 3 15,-7-3-10-15,-5-3 8 16,-2-5 11-16,-4-1-6 15,-2-5-2-15,-3-3-5 16,-3 1-2-16,-2 0 0 16,-2 1-5-16,-3 3 7 15,-2 2-7-15,-2 4 0 16,0 0 10-16,0 3-4 16,-6 0-7-16,-6-2 0 15,2 4 8-15,-4-3-8 16,-2 4 1-16,-2 0-1 0,2 3 1 15,-2 4 11-15,1 5-10 16,1 5-2-16,1 2 15 16,0 5-14-16,3 4 9 15,-3 1-10-15,3 2 0 16,0 1 8-16,0 1-8 16,-1 0 0-16,-2 3-5 15,-3 0 5-15,-3 0 0 16,-4 0-1-16,-2 6-47 15,0 4-42-15,-4 10-52 16,5-2-95-16,6-4-532 0</inkml:trace>
  <inkml:trace contextRef="#ctx0" brushRef="#br0" timeOffset="12138.5201">15772 1620 914 0,'0'0'185'0,"0"0"-91"0,0 0 58 16,0 0 28-16,0 0-17 15,0 0-14-15,-56-34-11 16,40 32-24-16,-6 2-10 16,-2 0-31-16,-5 0-14 15,-5 6-12-15,-1 10-10 16,-4 5 6-16,-1 3 14 15,0 2-14-15,2 2-9 16,2 3-5-16,3 2-6 16,7 3 1-16,0 3-10 15,4 6-4-15,4 3 2 0,3 3 9 16,5 3-8-16,1 2-1 16,3 3 11-16,5 2-14 15,1 1 7-15,0 4-1 16,0-1 3-16,4 2-12 15,9-3 1-15,2-1 2 16,3-3 0-16,3-4-8 16,5-1 7-16,0-8-7 15,6-4 0-15,1-4 0 16,1-10 5-16,1-1-4 16,0-9 5-16,-1-3-6 15,0-4 1-15,0-4-1 0,1-5 9 16,0-2-1-16,1-1-3 15,-3 0-5-15,-1-8 0 16,2-5 10-16,-1-4-5 16,0-4-5-1,3-3 9-15,0-6-2 0,-1-3 1 16,-2-3-8-16,-3-1 10 16,-2-2 1-16,-5-3 1 15,-1 1 7-15,-3 1-1 16,-2-2-3-16,-4 0-2 15,1 0-7-15,-5-1 4 16,-2-2-2-16,-4-1 3 16,-2-4-11-16,-1 0 11 15,0 0-4-15,-6-3-7 16,-5 2-1-16,0 1 1 0,-2 1-1 16,1 3 0-16,0 4 6 15,0 1-5-15,1 1 1 16,0 3 5-16,0-1-1 15,-1 1-4-15,-1 3 10 16,1-1-5-16,-1 5-1 16,-2 3-5-16,2 1 8 15,-1 5-8-15,0 1 5 16,-1 5-6-16,3 3 2 16,-1 1-1-16,2 5 0 15,1-2 1-15,-3 4-1 0,0-1-1 16,-3 2 0-1,1 1 1-15,-1-1-1 0,-1 1 1 16,0 0-1-16,0 2 0 16,1-2 1-16,2 2-1 15,-2 0 1-15,2 0-1 16,-1 0-1-16,2 0 1 16,0 4-1-16,1 3-1 15,-1-2 1-15,2 1-5 16,0 0-3-16,3 2-29 15,2-2-32-15,1 0-57 16,5-1-52-16,3-2-167 16,9-3-438-16</inkml:trace>
  <inkml:trace contextRef="#ctx0" brushRef="#br0" timeOffset="15007.0833">15225 758 1722 0,'0'0'331'0,"0"0"-92"16,0 0-91-16,0 0-74 15,0 0-39-15,0 0-12 16,-15 100 26-16,15-45-7 16,0 7-21-16,12 0-12 15,-2 0-8-15,4-3 5 16,-2-1-6-16,-3-5-49 15,-1-6-94-15,-8-4-107 16,0-11-356-16,-6-15-530 0</inkml:trace>
  <inkml:trace contextRef="#ctx0" brushRef="#br0" timeOffset="15382.4699">15004 1252 1609 0,'0'0'393'0,"0"0"-156"15,0 0-141-15,0 0-56 16,0 0-27-16,0 0 20 16,0 0 25-16,100 32-15 15,-56-23-24-15,1-6-8 16,0-3-11-16,-3 0-13 16,1-8-55-16,-7-11-21 15,-2-4 24-15,-10-4-23 16,-6 0 29-16,-9 2 40 0,-6 1 19 15,-3 4 19 1,0 4 52-16,0 5 13 0,0 3 33 16,-3 5-3-16,0 3-12 15,-1 0-37-15,-2 14-36 16,-2 14-28-16,-2 15 11 16,-2 10 19-16,0 9-8 15,3 2-11-15,1-2-6 16,4-6-6-16,2-3 0 15,2-9-28-15,0-7-95 16,0-14-184-16,0-13-611 0</inkml:trace>
  <inkml:trace contextRef="#ctx0" brushRef="#br0" timeOffset="18490.7447">18533 2764 1670 0,'0'0'305'16,"0"0"-104"-16,0 0-15 15,0 0-38-15,0 0-61 16,0 0-40-16,-27-18-23 16,26 24-14-16,-2 5-9 15,1 3 7-15,-1 3 5 0,2 2-7 16,1 4 3 0,0 0-3-16,0 3-6 0,0 0 1 15,0 0 8-15,0 0-8 16,0 3 0-16,0 5 1 15,0 2-2-15,0 3 1 16,0 4 0-16,0-2-1 16,0 4 1-16,0-3 0 15,-3-2 0-15,3-5 0 16,-2-2-1-16,-2-5 1 16,3-2-1-16,-4-1-5 15,1-4-37-15,-3-3-57 16,0-4-51-16,-4-9-73 15,3-5-328-15,0 0-721 0</inkml:trace>
  <inkml:trace contextRef="#ctx0" brushRef="#br0" timeOffset="18812.1934">18490 2830 1405 0,'0'0'247'0,"0"0"14"15,0 0-41-15,22-95-75 16,-5 76-53-16,3 4-9 16,6 3-34-16,4 5-21 0,5 5-7 15,1 2 0 1,-1 5-14-16,-6 11-5 16,-3 2 4-16,-9 3-5 0,-3 2 0 15,-8 2 0-15,-6 0-1 16,0 1 2-16,-11-1 8 15,-9-1 17-15,-6-4 3 16,-3-3-2-16,-3-4-7 16,-2-3-15-16,3-2-6 15,2-5-12-15,9-3-46 16,20 0-92-16,0-11-148 16,7-3-880-16</inkml:trace>
  <inkml:trace contextRef="#ctx0" brushRef="#br0" timeOffset="19372.3509">19409 2559 1144 0,'0'0'274'0,"0"0"-59"16,0 0 49-16,0 0-66 16,0 0-25-16,0 0-49 15,-84-58-2-15,69 55-24 0,-4 3-19 16,-5 3-27-16,-6 18-12 15,-3 12-4-15,-9 26 9 16,-5 21 6-16,10-2-3 16,4-3-2-16,10-8-1 15,8-3 4-15,-2 22-11 16,1-2-2-16,6-11 9 16,9-10-3-16,1-17-24 15,3 5-3-15,12 2 4 16,3-6-1-16,4-8-8 15,2-8-1-15,-1-7-3 16,2-7 2-16,0-5-2 16,2-7-5-16,7-5 16 15,5 0 2-15,3-14-8 0,-1-4-2 16,1-2 1-16,-9 2-8 16,-5 4-2-16,-13 6-3 15,-9 0-42-15,-6 4-34 16,0 1-52-16,-22-8-86 15,-7 1-274-15,1-4-774 0</inkml:trace>
  <inkml:trace contextRef="#ctx0" brushRef="#br0" timeOffset="20592.1203">19636 2648 1031 0,'0'0'327'16,"0"0"-67"-16,0 0-3 15,0 0-18-15,0 0-51 16,0 0-49-16,0 0-16 15,-51-66-14-15,48 66-31 16,-3 0-32-16,1 8-21 16,-2 16-19-16,-4 16 2 15,-2 22 13-15,2 2 3 16,1 5-1-16,4-1-6 16,5-10 2-16,-1 7-5 15,2-4-13-15,0-3 5 0,0-7-5 16,0-7-1-1,0-10 1-15,0-9-1 0,0-10 0 16,0-5-10-16,0-7 3 16,0-3 7-16,0-3 17 15,0-18-4-15,0-8-11 16,0-11-1-16,3-3-1 16,7 1-1-16,1 6-9 15,3 5 4-15,2 6 4 16,2 7-5-16,-3 3 5 15,5 5 2-15,-3 3-7 16,1 6 6-16,-3 1-11 16,0 3-3-16,-2 14 7 15,2 7 8-15,-4 5 7 16,-5 2 5-16,2 0 3 0,-5 2 9 16,-1-2-4-16,-1-2 7 15,-1-2 3-15,3-6-2 16,-1-3-13-16,2-5-5 15,-1-5 2-15,1-2 0 16,0-3-1-16,2-2 2 16,1-1 8-16,1 0-4 15,2-1-2-15,3-9-3 16,-2-1-12-16,-1-2-8 16,-5-1-73-16,-4-2-52 15,-1-13-92-15,0 4-260 16,-6-1-734-16</inkml:trace>
  <inkml:trace contextRef="#ctx0" brushRef="#br0" timeOffset="21134.6027">20163 2360 1410 0,'0'0'483'0,"0"0"-210"16,0 0-53-16,0 0-45 15,0 0-55-15,0 0-49 16,0 0-34-16,-22 44-20 16,13 4 56-16,-4 23 26 15,-1 29-23-15,-5 26-22 16,1 5-6-16,-1-5 4 15,4-14-4-15,3-17-3 16,3-4-2-16,3-8-1 0,0-17-7 16,5-14-10-1,1-14-2-15,0-6-11 16,0 2-11-16,0 3-1 16,0-2 1-16,0-6 0 0,0-12-1 15,0-3 2-15,0-9-2 16,0-5-1-16,0 0-56 15,0-8-58-15,0-46-98 16,0 2-289-16,-7-9-1855 0</inkml:trace>
  <inkml:trace contextRef="#ctx0" brushRef="#br0" timeOffset="22258.0605">20547 2859 1280 0,'0'0'354'0,"0"0"-28"16,0 0-136-16,0 0-115 0,0 0-44 15,-33 91 62-15,18-32 54 16,-4 5-53-16,-2 4-45 16,0-2 7-16,-1-5-9 15,-1-6-16-15,4-7-10 16,2-11-9-16,7-12-11 16,3-9 5-16,4-12 3 15,3-4 5-15,0-16 5 16,1-13-18-16,11-8-1 15,3-6-6-15,4 4-3 16,-1 5 7-16,0 6 1 16,-2 8 0-16,-2 8 0 0,-4 5 1 15,2 4 1 1,0 3 5-16,3 0 3 0,2 10-2 16,3 7 7-1,3 1 9-15,-2 1-11 0,0 0-3 16,-4-3-3-16,-2-4 0 15,-1-3 2-15,-4-4 2 16,1-5 8-16,2 0 5 16,2 0 10-16,3-14-4 15,3-7-14-15,-3-2-3 16,-1-2-4-16,-3-4-7 16,-2-1-1-16,-3 0 8 15,-5-1-8-15,-2 0 0 16,-2 2 1-16,0 2 5 15,-3-1 0-15,-9 1-5 0,-3 1-1 16,0 1 1-16,-3-1-1 16,0 6 1-16,2 1 4 15,1 6-4-15,0 7 11 16,-1 1 5-16,-1 5-7 16,-3 0-4-16,-1 0-5 15,-2 11 0-15,1 2 0 16,2 2 8-16,4 2-9 15,1-1 9-15,8-1-7 16,2 1-1-16,5 0-1 16,0-1 1-16,3 1 0 15,12-2 0-15,5 2 8 0,5-3 0 16,0-3 1-16,3-1 4 16,-1-4 1-16,-3-2-9 15,-3-3 1-15,-5 0-1 16,-5 0-6-16,-2 0-45 15,-4-10-53-15,2-11-71 16,-3 2-150-16,-2-1-603 0</inkml:trace>
  <inkml:trace contextRef="#ctx0" brushRef="#br0" timeOffset="22611.7029">21130 2191 986 0,'0'0'957'0,"0"0"-697"16,0 0-57-16,0 0-133 15,0 0-5-15,83 116 57 16,-30 10 18-16,-1 31-16 16,-10 12-5-16,-14-7-36 15,-17-21-2-15,-10-11-31 0,-1-9-16 16,-19-12-7 0,-20-11-5-16,-24-9-7 0,-19-6-14 15,-28-1-1-15,-20-7 0 16,-25-12-88-16,32-22-110 15,7-19-359-15</inkml:trace>
  <inkml:trace contextRef="#ctx0" brushRef="#br0" timeOffset="24708.4187">16142 3436 1564 0,'0'0'359'0,"0"0"-164"15,0 0-70-15,0 0-75 16,0 0 13-16,-7 84 45 16,4-42-19-16,0-2-41 0,1 1-26 15,2-3-10-15,0-3-11 16,0-8 5-16,0-6-6 16,0-5 0-16,2-8 0 15,-1-5 1-15,-1-3-1 16,0-7 18-16,0-15 0 15,0-15-10-15,0-11-8 16,0-11 0-16,-6 0 1 16,3 2-1-16,-1 9 2 15,4 14-2-15,0 12 13 16,0 11 5-16,0 8-8 16,0 3-10-16,7 3-15 15,5 13 14-15,6 6 1 16,3 7 5-16,1 1 1 15,-1 3-5-15,0-4 0 0,-1-2 0 16,-5-5 0-16,-5-8-1 16,0-7 1-16,-5-7-1 15,-1 0 12-15,1-12 12 16,-2-14-13-16,3-6-1 16,0 0-4-16,0 5-5 15,-1 4 14-15,0 9 2 16,-1 6-1-16,1 8-5 15,3 0-11-15,5 8-1 16,2 10 1-16,9 6 12 16,-2 6-6-16,-1 1-6 15,1 1 0-15,-1 1 0 16,-1-2-1-16,1-1-55 0,2-7-67 16,10-12-136-16,-6-11-354 15,-2 0-469-15</inkml:trace>
  <inkml:trace contextRef="#ctx0" brushRef="#br0" timeOffset="25090.8361">16826 3396 1614 0,'0'0'383'0,"0"0"-96"16,0 0-126-16,0 0-57 15,0 0-31-15,0 0-16 16,-86 63 4-16,74-35-17 0,4 2-15 15,3-2-13-15,5 0-10 16,0-5-4-16,3-4-2 16,7-6 0-16,2-7-33 15,0-6 11-15,2 0 12 16,2-19 9-16,-2-7-9 16,-1-4-5-16,-5-7 9 15,-3-1 4-15,-3 3 2 16,-2 5 0-16,0 9 0 15,0 7 20-15,0 7 14 16,0 5-3-16,0 2-17 16,0 0-14-16,0 12-5 15,7 6 5-15,4 7 2 16,3 1 5-16,3 3-7 16,2-1 0-16,4 1-43 0,13 0-84 15,-5-5-158-15,-4-13-428 16</inkml:trace>
  <inkml:trace contextRef="#ctx0" brushRef="#br0" timeOffset="25607.1953">17064 3381 1590 0,'0'0'354'0,"0"0"-96"15,0 0-153-15,0 0-65 16,0 0-21-16,0 0-10 0,0 0 8 15,30 27-4 1,-23-10-4-16,-4 4-8 0,-3 0 9 16,0 0-2-16,0-2-2 15,-1-3 1-15,-5-5 5 16,3-6-5 0,1-5-1-16,2 0 12 0,0-5 4 15,0-12-22-15,0-2-8 16,5-6 7-16,7 1-6 15,0-3 6-15,3 0 0 16,-2-1 1-16,-1-1 0 16,-2 3 1-16,-2 0-1 15,-1 3 11-15,-2 6 25 16,-4 3 28-16,-1 8 14 0,0 4-7 16,0 2-28-16,0 0-17 15,-1 13-14-15,-9 9-5 16,-4 11 4-16,5 5 13 15,-2 4 2-15,7-1 4 16,4-3-9-16,0-5-6 16,4-7-7-16,11-6-1 15,2-4 1-15,5-7-7 16,5-7 11-16,0-2-1 16,0 0-1-16,-1-11-10 15,-4-1-36-15,-4-2-42 16,-4-1-57-16,-3 2-135 15,-8 6-380-15</inkml:trace>
  <inkml:trace contextRef="#ctx0" brushRef="#br0" timeOffset="25925.7375">16567 4012 1991 0,'0'0'263'15,"0"0"-93"-15,0 0-81 16,0 0 30-16,0 0-32 0,108-39-14 16,-21 8-15-1,4 1-10-15,-5 0-9 0,-10 4-14 16,-18 7-13-16,1-4-3 15,1 3-3-15,-16 3-6 16,-13 6-30-16,-12 5-54 16,-11 3-25-16,-8 3-61 15,-3 0-72-15,-12 0-308 16,-8 6-730-16</inkml:trace>
  <inkml:trace contextRef="#ctx0" brushRef="#br0" timeOffset="26179.3363">16730 4143 1711 0,'0'0'270'16,"0"0"-164"-16,0 0-19 15,0 0 111-15,89-14-5 16,-35-3-61-16,12-7-30 15,2 0-33-15,-2-2-14 16,-7 1-13-16,-8 3-24 16,-14 3-12-16,-9 6-6 15,-11 7-10-15,-12 8-96 16,-3 14-166-16,-2 0-429 0</inkml:trace>
  <inkml:trace contextRef="#ctx0" brushRef="#br0" timeOffset="30008.0867">9943 10986 314 0,'0'0'57'0,"0"0"-42"16,0 0 12-16,0 0 74 16,0 0 15-16,0 0-4 0,-6-7-24 15,5 5-8-15,-1-3 8 16,2 0-13-16,-1 0-8 16,1 1-5-16,-2 1 10 15,2 1 34-15,0 2 0 16,0 0-1-16,0 0-21 15,0 0-17-15,0 0-24 16,0 0-13-16,3 2 26 16,11 8 38-16,6 2-12 15,7 3-10-15,5-2-13 16,5 0-17-16,3-1-5 16,5 0 0-16,0-4-17 15,1-2 3-15,-1-1 5 16,-1-2-17-16,-2 1-2 15,1-1-2-15,-4-1 1 0,2 1-7 16,-4 2 6-16,3-1-7 16,-3 1 1-16,4-2 1 15,2 0-1-15,2-2-1 16,1 0 2-16,0-1-1 16,0 0-1-16,-2 0 1 15,-3 0 0-15,-2 0 0 16,-3 0-1-16,-3 0 1 15,-3 0 0-15,-4-1-1 16,3-3 0-16,-1 4 0 16,3-3 0-16,4 1 0 15,1 1 1-15,1-1-1 16,3 2 1-16,-1 0-1 0,0 0 1 16,1 0 0-16,-4 0-1 15,-2 0 0-15,-3 0 1 16,1 0-1-16,-2 0 0 15,-1 0 0-15,3 0-1 16,-1 0 1-16,-1 0 0 16,-2 0 0-16,-2 2 0 15,0-1 0-15,-3-1 0 16,2 0 0-16,1 0 0 16,2 0 1-16,4 0 5 15,3-5-5-15,2-2 0 16,2-1 5-16,-3 0-6 0,-2-2 1 15,-4 2-1-15,0-1 2 16,-3 1-1-16,1 0 9 16,0-1 6-16,4 0-7 15,-3 2 6-15,3-1-13 16,-4-1-1-16,2-4 9 16,-3 3-9-16,-2-2 8 15,-1 0-1-15,-3-2 1 16,0 2 10-16,-3-1 0 15,-2 1-5-15,-1-1 1 16,0 0-5-16,-3-2 0 16,-1 1 2-16,0 2-3 15,-3-5-3-15,-1-1 0 16,2 0 0-16,-5-2-5 0,3 1 7 16,-4 0-1-16,0-1 1 15,0 1-1-15,-2-3 5 16,-1-2-2-16,2-1-1 15,-2-2 0-15,0-3 2 16,0 1-10-16,1-1 12 16,-1 1-2-16,0-1-10 15,0 0 7-15,0 1-7 16,-1 2 12-16,-7 1-12 16,-1 2 7-16,-4 2-1 15,1 1 1-15,-3 1 1 16,0 1 1-16,-3 1-2 15,-2 1-2-15,-2 0 3 16,-2 0 0-16,-4 0-4 0,-2 2-4 16,-4-1 4-16,-2 2-5 15,-4 3 0-15,-5-3 0 16,-2 5 0-16,-1-1 1 16,-5 0-1-16,-1 2 1 15,-4 2 0-15,-4-2 0 16,-2 2-1-16,-3 1 1 15,0 2 0-15,-2 0 0 16,-1 1-1-16,-2 2 1 16,2 0 7-16,-1 0-8 15,0 0 0-15,6 0 0 16,2 0-1-16,2 0 1 16,9 0 0-16,0 2 0 0,4-1 0 15,-1 1 0-15,2 1 1 16,-6 0 0-16,-1 1 0 15,-6 1-1-15,-2 2 0 16,-3 2 0-16,3-1 1 16,2 2 1-16,4 2 5 15,2-1-7-15,5 2 1 16,2 1 1-16,6-1-1 16,-2 1-1-16,2 3-1 15,1-3 0-15,-3 3 1 16,-1-1-1-16,-3 2 1 15,0 0-1-15,-2-1 1 0,4 0-1 16,2-1 1 0,6-2 0-16,4 2 0 0,3 0 0 15,3 1 0-15,4 4 0 16,3 1 0-16,1 2 0 16,2 5-1-16,2 3 0 15,3 2 0-15,4 5 0 16,2 1 0-16,6-2-1 15,0 0 2-15,0-2 0 16,7-2 0-16,8-5 0 16,4 3 1-16,2-1 11 15,8-2 5-15,3-2 2 16,6-5 1-16,2-2-5 16,3-5 7-16,2-3-8 15,0-7 4-15,-1-3-17 0,-3-2 11 16,-2 0 1-16,-8-5-12 15,-4-1 1-15,-10 2-1 16,-8 3 1-16,-5 0-1 16,-1 1 0-16,-3 0 0 15,0 0-1-15,0 0 1 16,0 0 0-16,0 0 5 16,0 0-5-16,0 0 4 15,0 0-5-15,0 0-7 16,0 0-29-16,0 0-43 15,-3 0-29-15,-1 0-113 16,0 0-156-16,-2 0-641 0</inkml:trace>
  <inkml:trace contextRef="#ctx0" brushRef="#br0" timeOffset="34991.9484">10807 11008 608 0,'0'0'355'0,"0"0"-160"0,0 0 26 16,0 0-49-1,0 0-54-15,0 0-17 0,-27-23-3 16,21 20-9-16,2 0-8 16,-1 1-19-16,0 0-12 15,1-1 3-15,-2 0-9 16,-2 1-1-16,3-1-15 15,-3 0-4-15,1 2 11 16,-4-2-2-16,2 1-12 16,-1 0 5-16,-3-1 4 15,2 1 13-15,-2 0-12 16,0 0-4-16,2 2-13 0,-3 0 12 16,1 0-6-16,0 0-5 15,1 0 3-15,-1 0 5 16,2 0-11-16,0 0 9 15,0 0-9-15,1 4-11 16,-1 1 7 0,2 0-8-16,-3 2 2 0,2 0 8 15,0 3-10-15,0 0 6 16,2 1-5-16,-1 1 0 16,0 1 1-16,2-1-1 15,-1 2 0-15,2 0 0 16,-1 3 0-16,1 1 0 15,0-2 0-15,1 4 0 0,1 0 5 16,0 0-5-16,1-1 0 16,1 1-1-16,1 0 0 15,-1-1 9-15,1 1-9 16,1-3 0-16,0 2 1 16,0-2 0-16,0 0-1 15,0 0 2-15,4 2 4 16,1-2 0-16,0 1-6 15,-1-1 1-15,3 2 5 16,-2-4-5-16,1 1 6 16,1-4-6-16,-3 0-1 15,1-2 2-15,-2 0-1 16,0-2 7-16,3 1-8 0,1-1 1 16,-1 0-1-1,0 1 2-15,-1-1-1 0,4-2 5 16,-2-1-5-16,-1 1 5 15,2-1 0-15,1-2-4 16,1-1 4-16,-1 1-5 16,0-2 5-16,3 1-4 15,-1-1 5-15,2-1-6 16,0 2 0-16,-2-2 6 16,0 0-6-16,0 0 0 15,-4 3 0-15,0-3 0 16,1 0-1-16,0 0 1 0,-1 0 10 15,1 0-11 1,2 0 0-16,-1-3 1 0,-1-2 5 16,5 1-4-16,-3-4 4 15,4 3-5-15,-2-2 5 16,-1 0 0-16,0 1-6 16,3 1 0-16,-5-1 1 15,1 1 0-15,-4-1 0 16,3 1 1-16,-3-1 3 15,3 0-4-15,-2-2-1 16,2 1 0-16,0-2 9 16,-3-1-7-16,2 0 4 15,-4 3 0-15,2-3-5 16,1 2 10-16,-2-1-11 16,-1 1 7-16,2-1-1 0,-1 1-4 15,-1-1-1-15,2 0 1 16,-1-3 4-16,-1 1 0 15,1 0-5-15,-2 0 10 16,0 1-2-16,-2-1-8 16,1 1 10-16,-1-2-2 15,-1 1-1-15,0 0-2 16,0-3 0-16,0 2-5 16,0 0 0-16,0-1 1 15,0 0 5-15,0 0-6 16,-3 1-1-16,2-1 8 15,-4 2-7-15,1-2 0 16,2 1-1-16,-2 0-1 0,0 1 1 16,-1 0 0-1,2-1 1-15,-2 0 0 0,1 2 0 16,-1 0 5-16,2-1-6 16,-2 2 1-16,1-1-1 15,-1 2 1-15,0-2-1 16,1 0 1-16,-1-1-1 15,0 4 0-15,1-3 0 16,-2 4 1-16,2 0 0 16,-1 1-1-16,1 0 1 15,-1 3 0-15,1-3 0 16,-4 1 0-16,2 1-1 16,2-1 1-16,-4 1-1 15,2 0 1-15,-1 3 0 16,1-3-1-16,0 1 1 0,0 0-1 15,0 1 1-15,0 0 0 16,2-1 0-16,1 1-1 16,0 0 0-16,1 1 1 15,-1-2-1-15,2 2 0 16,-1 0 0-16,-1 0 0 16,2 0-1-16,1 0-14 15,0 0-50-15,0 0-45 16,0 0-41-16,0 3-108 15,9 4-57-15,2-2-376 0</inkml:trace>
  <inkml:trace contextRef="#ctx0" brushRef="#br0" timeOffset="37731.8693">11501 11722 1422 0,'0'0'377'0,"0"0"-160"16,0 0-34-16,0 0-39 15,0 0-35-15,0 0-15 16,0 0-31-16,111-41-23 16,-66 22-4-16,1 4-10 15,-3 0-9-15,-2 4-11 16,-9 2-5-16,-6 2 0 16,-10 3-1-16,-2-1-43 15,-5 1-76-15,-6-3-79 16,0 0-169-16,-3 1-427 0</inkml:trace>
  <inkml:trace contextRef="#ctx0" brushRef="#br0" timeOffset="38062.2896">11501 11830 1086 0,'0'0'304'0,"0"0"-48"16,0 0 16-16,0 0-68 15,0 0-54-15,0 0-31 16,0 0 7-16,3 0-12 0,16-4-18 16,9-5-25-16,9-6-9 15,11-2-10-15,9 0-19 16,1-5 1-16,-1-1-11 15,-2 1-11-15,-5 0-5 16,-8 4-6-16,-7 3 0 16,-8 2 0-16,-8 3-1 15,-8 5-32-15,-3 2-43 16,-8 9-52-16,0 8-196 16,-16 6-383-16</inkml:trace>
  <inkml:trace contextRef="#ctx0" brushRef="#br0" timeOffset="52590.8359">16123 11093 1348 0,'0'0'355'16,"0"0"-58"-16,0 0-31 15,0 0-135-15,-8-22-85 16,-1 47-27-16,0 10 43 15,-2 7-1-15,2 4-16 16,1 0-29-16,2-4-4 16,4-7-11-16,1-8 1 15,1-8-1-15,0-14-1 0,0-5 2 16,1-17 20 0,11-31-4-16,4-30-6 0,3-26-6 15,0 5-5 1,-4 21 0-16,-3 31 32 0,-3 26 8 15,1 8 3-15,5 10-10 16,5 3-22-16,5 23-10 16,5 17 10-16,3 11 3 15,0 6-14-15,-2 2 1 16,-4-2-2-16,-3-6-23 16,-8-5-81-16,-8-8-114 15,-10-13-98-15,-17-13-274 0,-7-9-84 16</inkml:trace>
  <inkml:trace contextRef="#ctx0" brushRef="#br0" timeOffset="53068.3799">16069 11112 1367 0,'0'0'319'0,"0"0"-45"16,0 0-191-16,0 0-64 16,0 0 45-16,115 20 17 15,-51-10-34-15,9-1-26 16,6-6-7-16,-15-3-14 15,5 0-5-15,-9-6-31 16,-11-10-8-16,-13-6 10 16,-13 0 25-16,-11 1 9 15,-7 4 39-15,-5 4 48 16,0 9 14-16,0 4-12 0,0 3-58 16,0 18-30-1,-3 10 19-15,1 8 20 0,2 5-12 16,0 0-7-16,0-2-6 15,3-2-8-15,5-2-6 16,1-9-1-16,-6-8 0 16,1-9 0-16,-4-11-33 15,0-1 33-15,0-20-1 16,-4-17 1-16,-4-24 0 16,0-1-2-16,3-5 1 15,5 6 1-15,0 18-7 0,6 4 7 16,9 16 6-1,4 13-5-15,4 10 1 0,-1 2-2 16,-1 19 1-16,-6 6 0 16,-2 7 0-16,-12 4 5 15,-1 1-6-15,-4 1-18 16,-12 6-109-16,0-8-141 16,3-13-558-16</inkml:trace>
  <inkml:trace contextRef="#ctx0" brushRef="#br0" timeOffset="53438.0147">17003 11088 1228 0,'0'0'234'0,"0"0"-7"0,0 0-5 16,0 0-54-1,14 85-41-15,-9-58-26 0,-1-4-8 16,0 0-32-16,-2-4-34 15,-2-5-18-15,0-7-2 16,0-6 2-16,0-1 21 16,0-15 56-16,0-14-53 15,0-14-24-15,0-11 1 16,5-5 12-16,9 2 1 16,2 11-5-16,2 10 7 15,1 14-3-15,3 10-8 16,-2 12-14-16,1 0-5 0,-3 8 4 15,-6 10 1 1,-6 7 0-16,-6 2 5 0,0 4-5 16,-15 2-7-16,-11-4-45 15,-4 0-62-15,-10-11-104 16,6-7-293-16,8-11-546 0</inkml:trace>
  <inkml:trace contextRef="#ctx0" brushRef="#br0" timeOffset="53640.231">17191 10596 527 0,'0'0'1466'0,"0"0"-1166"16,0 0-162-16,0 0 1 16,53 78 0-16,-33-31-42 0,1 10 1 15,-3 4-35-15,0 6-34 16,-6 2-17-16,-1-7-12 15,0-6-56-15,4-12-95 16,-3-13-176-16,-3-19-459 0</inkml:trace>
  <inkml:trace contextRef="#ctx0" brushRef="#br0" timeOffset="53983.1396">17469 10875 1639 0,'0'0'258'0,"0"0"-133"16,0 0 14-16,0 0 8 0,0 0-51 16,80 68-44-16,-55-54-31 15,-1-6-12-15,-3-5 3 16,-1-3 2-16,-4-6 1 16,-2-13-6-16,-3-6-8 15,-3-4-1-15,-4 4 0 16,-2 4 6-16,-2 8 49 15,0 12 28-15,0 1-43 16,-2 22-25-16,-10 15 54 16,-4 11 25-16,1 10-13 15,-2 2 4-15,4 4-16 16,4 0-17-16,0-3-22 0,1-8-17 16,4-5-13-16,-1-11 0 15,4-8-45-15,1-25-127 16,12-4-297-16,7-11-1064 0</inkml:trace>
  <inkml:trace contextRef="#ctx0" brushRef="#br0" timeOffset="55308.1461">18646 10749 1510 0,'0'0'366'16,"0"0"-45"-16,0 0-106 16,0 0-55-16,0 0-58 15,0 0-61-15,0 0-32 16,-20 54 11-16,14-1 2 16,3 9 0-16,1 2-11 15,2 1 1-15,0-2-11 16,0-5 0-16,0-7-1 15,3-10-22-15,-1-12-44 16,-1-11-13-16,-1-14 15 16,0-4 57-16,0-17 7 0,0-17 6 15,-1-12-5 1,-4-21 0-16,5-16 1 0,0 3-1 16,0 10 1-1,11 12 8-15,6 18 24 0,6-3-2 16,7 0-8-16,4 9-8 15,5 9-4-15,3 8-12 16,4 8 1-16,-1 9-1 16,-5 0-1-16,-5 17-10 15,-12 10 4-15,-13 7 5 16,-10 5 2-16,-16 4 0 16,-18 5 1-16,-11-4 0 0,-4-3 5 15,0-4-4-15,8-11-2 16,8-6 0-16,11-8 1 15,10-8 5-15,7-2 45 16,5-2 13-16,0 0-4 16,16 0-29-16,9 0-25 15,8 0-6-15,7 0-1 16,6 4 1-16,-2 10 0 16,-3 2 1-16,-6 4 0 15,-9 2 7-15,-9-2-1 16,-12-1-6-16,-5 0 0 15,-10 0 5-15,-18-1 3 16,-12-2 3-16,-12-3 3 0,-6-4-6 16,-1-7-9-1,10-2-9-15,9-2-18 0,20-16-27 16,17-3-46-16,8-6-50 16,40-4-41-16,36-3 39 15,1 2 20-15,-2 7 39 16,-11 2 20-16,-20 4 47 15,1 0 26-15,-3-5 80 16,-14 4 48-16,-10 1 38 16,-10 3 11-16,-8 4-33 15,-5 1-35-15,0 7-24 16,-12 3-31-16,-7 1-26 16,-11 7-16-16,-5 12-6 15,-1 5 2-15,0 6-1 16,6 1 5-16,6 1-6 0,10-3-5 15,10-6-1 1,4-5 0-16,6-6-1 0,18-10-11 16,6-2 1-16,7-9 11 15,2-13-1-15,1-7-11 16,-3-3 11-16,-5-3-4 16,-7 7 5-16,-7 7 0 15,-8 9 1-15,-5 9-1 16,-4 3-9-16,-1 7-3 15,0 13 9-15,0 9 3 16,0 5 1-16,0 4 0 16,3-1-1-16,0-4-1 0,3-6-97 15,0-7-92 1,8-17-147-16,-5-3-309 0,1-4-550 0</inkml:trace>
  <inkml:trace contextRef="#ctx0" brushRef="#br0" timeOffset="55669.8507">19464 10906 1001 0,'0'0'567'16,"0"0"-371"-16,0 0-110 15,0 0 78-15,0 0-7 16,0 0-86-16,101 49-31 16,-66-39-13-16,1-3-5 15,-2-4-6-15,-4-3-4 16,-3 0 0-16,-5-15 0 15,-4-5-2-15,-8-2 12 0,-2-3 14 16,-4 1 23-16,-4 6 5 16,0 6 15-16,0 7 8 15,0 5-34-15,-4 2-26 16,-8 18-7-16,-6 9 25 16,1 9 16-16,-2 4 3 15,4 2-7-15,3 0-6 16,3-1-12-16,3-4-15 15,2-6-14-15,-2-3-9 16,4-6-1-16,2-6-22 16,-1-6-65-16,1-7-54 15,0-5-74-15,3-2-112 16,9-13-560-16</inkml:trace>
  <inkml:trace contextRef="#ctx0" brushRef="#br0" timeOffset="56143.3617">19974 10992 1521 0,'0'0'323'0,"0"0"-135"16,0 0-110-16,0 0-23 15,0 0-36-15,0 0 11 16,0 0-13-16,45 0 0 15,-32-3 5-15,2-8-5 0,-4-3-3 16,3-3-4-16,-5-4-9 16,-2 0 35-16,-6-1 4 15,-1 6 28-15,0 2 24 16,-1 7-3-16,-13 5-4 16,-5 2-38-16,-5 6-18 15,-6 13 7-15,0 9 6 16,2 3-5-16,7 3-14 15,7 2-5-15,9-1-5 16,5-3 2-16,4-4 5 16,15-6-8-16,10-6 4 15,4-8-7-15,10-4-3 16,1-4 13-16,0 0-19 16,-3-6-10-16,-6-5-32 0,-10 2-4 15,-4-1 2-15,-6 1 4 16,-9 1 1-16,-5 5 0 15,-1 1-38-15,-1 2-100 16,-22 0-98-16,4 0-276 16,-2 0-433-16</inkml:trace>
  <inkml:trace contextRef="#ctx0" brushRef="#br0" timeOffset="57058.8511">20365 10810 882 0,'0'0'314'0,"0"0"-33"16,0 0-19-16,0 0-10 15,0 0-104-15,0 0-40 16,0 0-46-16,-63-17-10 16,41 36-9-16,4 5 16 15,2 1-7-15,7-1-10 16,6-3-17-16,3-1-4 16,1-3 3-16,14-2 1 15,3 2 4-15,4-6-13 16,-2 4-3-16,1-4-2 15,-5 0-4-15,-6 1-6 0,-7-3 1 16,-3 3-1 0,-3-1 0-16,-19 3 5 0,-6-2-6 15,-3-1-40 1,-2-8-132-16,7-3-144 0,13 0-600 16</inkml:trace>
  <inkml:trace contextRef="#ctx0" brushRef="#br0" timeOffset="57375.2119">21101 10638 1588 0,'0'0'368'0,"0"0"-74"16,0 0-58-16,0 0-47 16,0-73-43-16,-1 73-38 15,-5 3-68-15,0 19-31 16,0 16-1-16,-1 10 10 16,1 6 0-16,2 5-9 15,4-1-8-15,0-2-1 16,0-4-6-16,0-6-102 15,0-8-98-15,0-13-182 16,0-16-470-16</inkml:trace>
  <inkml:trace contextRef="#ctx0" brushRef="#br0" timeOffset="57825.0279">20927 10807 1521 0,'0'0'339'0,"0"0"-81"16,0 0-108-16,0 0-74 15,0 0-53-15,82-19-17 16,-29 13-4-16,11-2-2 16,2-2 0-16,0-7-1 15,-6 0 1-15,-5-7-1 16,-10-5-4-16,-9-3 5 16,-8-2 13-16,-10 3 45 15,-8 6 33-15,-7 9 14 16,-3 11-15-16,0 5-56 15,-13 17-25-15,-9 17 4 0,-5 9-2 16,0 6 5-16,0 4-2 16,6 0-2-16,5 0-3 15,5-6-2-15,10-5-7 16,1-12 1-16,0-10 0 16,15-11-1-16,6-8 2 15,4-1 11-15,5-10 2 16,1-10-6-16,0 1-8 15,2 1 9-15,-2 3-10 16,1 4-1-16,1 5-5 16,2 3-1-16,1 3 6 15,3 0 1-15,-5 0 0 0,-2 0-22 16,-4 0-72 0,-4-10-112-16,-9-3-132 0,-6-4-632 15</inkml:trace>
  <inkml:trace contextRef="#ctx0" brushRef="#br0" timeOffset="58311.7872">21870 10270 1515 0,'0'0'245'15,"0"0"28"-15,0 0-111 16,0 0-106-16,0 0-39 16,0 0 46-16,-41 93 17 15,34-42-25-15,4 1-15 16,2-3-13-16,1-5-9 0,0-10-16 15,0-10-2-15,0-12-12 16,0-10-18-16,0-2 30 16,3-16 5-16,5-14-5 15,1-9-6-15,4-12 6 16,2-2 18-16,2 2 7 16,0 8 12-16,-4 14 5 15,0 14-8-15,-3 12-24 16,3 3-10-16,0 13 0 15,1 13 0-15,5 6 1 16,-3 1 0-16,-2 1 0 16,-6-4 0-16,-5-6 1 15,1-9-2-15,-3-4 1 16,-1-8 0-16,2-3 20 0,2-5 7 16,2-17 33-16,5-9-20 15,4-6 8-15,1-4 2 16,3 5-2-16,-1 10-5 15,-1 12-13-15,1 14-31 16,1 4 0-16,7 29-15 16,9 25 15-16,2 3-1 15,-4 5 0-15,-10 3-27 16,-38 6-119-16,-15-10-217 16,-24-17-1045-16</inkml:trace>
  <inkml:trace contextRef="#ctx0" brushRef="#br0" timeOffset="59119.5197">13760 11151 1425 0,'0'0'399'16,"0"0"-140"-16,0 0-37 0,0 0-50 15,0 0-4-15,0 0-40 16,-41 3-32-16,90-3-26 15,43 0 21-15,47-14-10 16,18-1-36-16,2-3-17 16,-17 4 2-16,-26 2-7 15,-22 4-1-15,-24 5-4 16,-25 0-16-16,-17 1 4 16,-4 1-6-16,-5-2-26 15,-7 2-40-15,-9 1-58 16,-3 0-39-16,-35 0-107 15,-7 0-364-15,-12 0-1045 0</inkml:trace>
  <inkml:trace contextRef="#ctx0" brushRef="#br0" timeOffset="59372.9528">13790 11371 732 0,'0'0'1223'0,"0"0"-998"15,0 0-66-15,0 0 55 16,134 2 50-16,3-14-79 16,21-8-47-16,1-3-62 15,-25 1 1-15,-46 6-15 16,-23 4-17-16,-22 4-16 0,-9 3-16 16,-5 0-5-1,-5 3-7-15,-6 0-1 0,-9-1-29 16,-9 3-106-1,-12 0-88-15,-10 0-140 0,-14 0-703 0</inkml:trace>
  <inkml:trace contextRef="#ctx0" brushRef="#br0" timeOffset="68374.6628">16955 12083 1305 0,'0'0'166'16,"0"0"-117"-16,96-69 50 16,-47 45 82-16,0 9-23 15,-1 4-34-15,-5 11-41 16,-5 0-29-16,-8 17-6 15,-8 10-20-15,-12 10-6 16,-10 6 5-16,-5 9 17 16,-20-1 14-16,-7 2-13 0,0-1-1 15,3-9-1 1,6-2-16-16,8-5-9 0,9-5-11 16,6-3-7-1,0-6 0-15,15-7 1 0,11-4 0 16,10-5 14-16,2-5-6 15,5-1-2-15,-3 0-6 16,-10-4-1-16,-10-1 0 16,-10 2 0-16,-7 3-1 15,-3 0-1-15,0 12-5 16,-8 15 7-16,-10 25 21 16,-4 26 37-16,-2 18 1 15,5 5-5-15,7-17-8 16,8-23-17-16,4-17-8 0,0-4 0 15,0 6-9-15,0 2-11 16,6-1 6-16,2-6 1 16,-2-8-8-16,-1-11 0 15,-4-8 1-15,1-6 0 16,-2-5 1-16,0-1 11 16,0-2 1-16,-5 0-2 15,-15 0-5-15,-18 0-7 16,-31 0-13-16,-45 6-29 15,-59 17-64-15,22 1-170 16,6-4-676-16</inkml:trace>
  <inkml:trace contextRef="#ctx0" brushRef="#br0" timeOffset="81251.4316">12823 13317 214 0,'0'0'0'0,"-6"99"-51"0</inkml:trace>
  <inkml:trace contextRef="#ctx0" brushRef="#br0" timeOffset="81995.2436">17252 12297 146 0,'-30'83'95'0,"0"17"-34"15,5-7-2-15,5 5-27 16,4 0-27-16,2-5-5 15,7-24-141-15,3-17 95 16</inkml:trace>
  <inkml:trace contextRef="#ctx0" brushRef="#br0" timeOffset="83885.5977">14495 12680 260 0,'0'0'0'15,"-88"-1"-20"-15,7 1-20 0,10 1-18 16,6 6 26-16</inkml:trace>
  <inkml:trace contextRef="#ctx0" brushRef="#br0" timeOffset="83964.315">13411 12908 182 0,'0'0'0'0</inkml:trace>
  <inkml:trace contextRef="#ctx0" brushRef="#br0" timeOffset="85554.7013">16011 13116 312 0,'0'0'87'16,"0"0"-66"-16,0 0 20 15,-81-58 47-15,60 43-2 16,1 3-3-16,2 3-11 15,4-1-9-15,1 1-19 16,1 1 16-16,1-1 7 0,1 3-28 16,1-3-22-16,-1 2-9 15,1-1 2-15,-2 0 1 16,-2 1-9-16,-5-1 6 16,-3 0 20-16,0 0 27 15,-4 1-6-15,-1 0 24 16,-2 0 3-16,-3 0-15 15,-2-2-39-15,-4 1 71 16,-2-2-49-16,-1 2 0 16,-1-2-4-16,-3 0 9 15,-1 1 6-15,-1 2-5 16,-1-3-3-16,-3 2-15 16,-1 0 15-16,2 2-15 0,0-1-4 15,-1 0 7-15,1 4-7 16,0-1-15-16,-1 2 8 15,1 2-11-15,-1 0 3 16,0 0 1-16,-2 2-1 16,0 5-4-16,-2 1-3 15,-2 2-5-15,0 0 11 16,0 1-5-16,-3-1 7 16,3 2 0-16,-2-1-6 15,0 0-8-15,-1 0 17 16,4 1-4-16,-2 1-3 15,2-3 8-15,1 2-8 16,4 2-4-16,-2 0 2 0,4 1 7 16,3 4-1-1,4 3-12-15,3 1 7 0,5 3-2 16,2 6-1-16,4 3-4 16,4 4 14-16,4 7-1 15,3 2-9-15,7 3 4 16,2-2 8-16,5 1 9 15,2-4 1-15,0-5-7 16,12-2 2-16,13-7 16 16,10-1 3-16,12-4-8 15,24-1-7-15,32-2 7 16,35-2-1-16,19-2 3 16,1-3-9-16,-11-5-6 0,-17 3-2 15,-9-2-3-15,-7-3-8 16,-13-2 1-16,-4-2-3 15,-9-5-5-15,-16-1 1 16,-10 0 7-16,-13 0 0 16,-1-1 0-16,12-5 3 15,9-2-3-15,8-2 1 16,2-1-2-16,-4-1-1 16,-4-2-1-16,-1 0 0 15,-7-3 0-15,-4 0 0 16,-6 0-6-16,-5-1 1 15,-3-2 5-15,-6-1-4 16,-2-3 13-16,0-3-14 16,-6 0 6-16,-1-5 5 0,-6-3-6 15,-5-2 4-15,-4-4-4 16,-7-2 2-16,-8 0-7 16,0-2 0-16,-12-2 0 15,-14-1 4-15,-11 1-5 16,-12 1-6-16,-5 2 5 15,-10 2-5-15,-2 9 6 16,2 5-9-16,8 10 1 16,11 8-5-16,12 8-17 15,15 2-39-15,34 16-73 16,19 5-212-16,14 0-333 0</inkml:trace>
  <inkml:trace contextRef="#ctx0" brushRef="#br0" timeOffset="85942.3729">16811 13309 1211 0,'0'0'365'0,"0"0"-235"0,0 0 22 16,0 0-11-16,0 0 27 16,101 27 7-16,0-17-27 15,48-1-16-15,26 2-41 16,1-2-1-16,-9-3-23 15,-28 2-31-15,-10-1-23 16,-30-3-2-16,-26 0-11 16,-24-4-1-16,-10 0 1 15,1 0-27-15,1 0-48 16,0-10-50-16,-1-15-124 16,-11 2-288-16,-13-4-831 0</inkml:trace>
  <inkml:trace contextRef="#ctx0" brushRef="#br0" timeOffset="86243.0431">18229 13116 1691 0,'0'0'210'0,"0"0"-44"16,0 0-100-16,0 0 19 16,0 0 16-16,0 0 9 15,0 0-21-15,19 83-25 16,4-52-12-16,2-1-12 15,1 0-10-15,2-3-12 16,-3 0-5-16,-5-1-7 16,-4-2-5-16,-7-2 1 15,-8 0 4-15,-1-1-5 0,-9-1 0 16,-13 2 6-16,-6-1 1 16,-4-2-2-16,-2-1-5 15,0-2-1-15,-1-4 0 16,4 1-54-16,-2-6-138 15,9-5-303-15,11-2-1060 0</inkml:trace>
  <inkml:trace contextRef="#ctx0" brushRef="#br0" timeOffset="87039.1822">19252 13401 1018 0,'0'0'288'0,"0"0"-73"15,0 0 65-15,0 0-45 16,-22-73-64-16,7 57-44 15,-5 4-45-15,-3 5-26 16,-6 5-10-16,1 2-16 16,-2 6-3-16,0 18-9 0,4 4-8 15,4 6-3-15,5 4-7 16,8 0 0-16,7 1 0 16,2-6 0-16,11-6-9 15,12-12-17-15,9-12-15 16,8-4 17-16,5-26-16 15,-2-13-11-15,3-26 19 16,-9-26 17-16,-7-33 14 16,-6-11 1-16,-10 19 11 15,-5 31 35-15,-5 44-15 16,-4 22 59-16,0 5 15 0,0 11-27 16,0 4-44-1,-9 29-34-15,-4 38 0 0,-1 32 14 16,4 10 2-16,5 0-1 15,5-25-3-15,0-26-10 16,12-16-1-16,9-11-1 16,6-2-82-16,30-7-97 15,-6-5-104-15,-5-17-409 0</inkml:trace>
  <inkml:trace contextRef="#ctx0" brushRef="#br0" timeOffset="87771.1983">19526 13225 186 0,'0'0'1137'16,"0"0"-919"-16,0 0-43 15,0 0-15-15,0 0-28 16,0 0-50-16,0 0-21 16,-22 70-29-16,37-60-8 15,5-1-13-15,2-9-2 16,3 0-1-16,-1 0 2 15,0-9-10-15,-5-8-10 16,-7 0 0-16,-4-3 4 16,-8 3 3-16,0 2 2 15,-8 4 1-15,-7 2-1 16,-4 6 1-16,2 3 7 16,0 0 10-16,5 2-10 0,0 8-5 15,6 8 6-15,4 2 0 16,2 5-8-16,11-1 2 15,16 2 6-15,7-3-7 16,9-4-2-16,2-7 0 16,0-8-30-16,-5-4-5 15,-7-10 16-15,-8-12 12 16,-10-6 8-16,-8-6 62 16,-7 0 18-16,0 2 8 15,-3 6 36-15,-6 9-11 16,4 10-12-16,-1 7-50 15,0 12-36-15,-2 20-14 16,1 13 18-16,1 11 3 0,3 19 1 16,3 13-6-16,-2 18-5 15,-2 2-12-15,-2-17-6 16,-4-26-58-16,3-32-97 16,4-17-140-16,2-15-19 15,-2-4 119-15,0-42-45 16,3-39-110-16,0-38 178 15,0-13 100-15,0 8 78 16,9 29 74-16,1 40 239 16,1 22 33-16,-2 14-5 15,4 0-151-15,7 0-110 16,5 3-28-16,2 11-3 16,4 8-21-16,-1 2-16 0,-5 18 1 15,-7 10-11-15,-9 9-1 16,-9 3 6-16,0 4-6 15,-16 0-1-15,-6-3-27 16,-7-1-101-16,8-10-195 16,5-12-524-16</inkml:trace>
  <inkml:trace contextRef="#ctx0" brushRef="#br0" timeOffset="88510.2597">20190 13261 1154 0,'0'0'261'0,"0"0"-138"15,0 0-31-15,0 0 12 16,0 0-2-16,0 0-32 16,0 0-24-16,3 53-19 15,9-42-9-15,6-6 1 16,0-1-8-16,3-4-5 15,0 0-5-15,-3-8-1 16,-2-7 7-16,-5-5 9 16,-5 0 17-16,-6-4 55 15,0 4 2-15,-5 3-20 16,-7 5 7-16,-6 7 12 16,2 3-34-16,-5 2-16 0,0 5-7 15,-3 14-11-15,5 6-4 16,-1 6-7-16,8 2-4 15,9 4-5-15,3-1 0 16,6-4-1-16,18-6-8 16,9-8-53-16,6-9-23 15,3-9-35-15,-1-4-18 16,-6-18-1-16,-8-10 38 16,-6-6 90-16,-7-4 10 15,-6-2 90-15,-5 7 22 16,-3 7 22-16,0 10 0 15,0 9-27-15,0 8-37 0,0 3-43 16,0 0-27 0,0 19-5-16,0 6 5 0,0 7-1 15,2 6 1 1,5-1 1-16,2-3 1 0,1-6 4 16,2-6-6-1,-1-10 0-15,1-5 0 0,4-7 11 16,3-8 8-16,2-12-7 15,5-6-3-15,-1-1 2 16,-1 1-5-16,-5 5-5 16,-3 7 0-16,-3 3 18 15,-3 8-4-15,-1 1 0 16,3 2 0-16,3 0-14 16,1 15 5-16,5 2 3 0,0 4-2 15,4 0-6-15,-4 0 0 16,0-2-1-16,0-4-62 15,-3-5-93-15,10-10-121 16,-3-3-288-16,-2-11-303 0</inkml:trace>
  <inkml:trace contextRef="#ctx0" brushRef="#br0" timeOffset="90233.5807">21069 13243 1298 0,'0'0'368'0,"0"0"-1"15,0 0-149-15,0 0-51 16,0 0-72-16,0 0-52 15,0 0-25-15,-72 18 6 16,47 12 12-16,1 4-8 0,3 1-13 16,5 2-4-1,7-1-11-15,6-7 0 0,3-5-27 16,6-12-73-16,13-9-19 16,6-3 30-16,1-18-46 15,1-12-64-15,0-9 24 16,-4-23 120-16,-2-29 55 15,-3-28 17-15,-3 3 81 16,-9 27 100-16,-5 32-67 16,-1 34 42-16,-4 4-23 15,-9 6-32-15,-2 7-40 16,-7 6-43-16,-7 19-20 16,-5 17-3-16,-4 10 2 0,2 10-2 15,6 8 1 1,10 2 10-16,12-1-11 0,8-2-10 15,11-10-2 1,23-8 6-16,14-13-6 0,10-9-17 16,6-13-31-16,0-10-21 15,-5-3-17-15,-9-19 5 16,-12-4 22-16,-14-3 35 16,-10 0 24-16,-7 2 21 15,-7 5 55-15,0 5-3 16,0 3 5-16,-5 5-26 15,-1 6-9-15,6 0-14 16,-2 3-21-16,1 0-2 16,1 0-6-16,-2 0-6 15,2 0-7-15,-1 0 12 0,-1 0-8 16,0 5 9-16,2 1 1 16,0-2-1-16,0 3-6 15,0-1 5-15,0 0 2 16,0 1-2-16,0 0 2 15,2 1-1-15,3 1 0 16,-2 1 0-16,1-1 6 16,1 1-4-16,0-2-1 15,0 1 0-15,0-4 1 16,-1 0-2-16,2 0 7 16,2-2 0-16,3 0-5 15,2 0 10-15,3-2 0 0,2-1-11 16,1 0 10-16,-1 0-11 15,2 0 1-15,-3 0 0 16,-5-4 6-16,-1 0-6 16,-4-1 7-16,-2 3-7 15,-4-3 1-15,1 1-1 16,-2-1 0-16,0 0-1 16,0-2-14-16,0 2 1 15,-3-3-2-15,-5 1 3 16,-3-3 0-16,0 3 3 15,-2-3-6-15,1 3-1 16,-2-4-8-16,2 1-12 16,2 1 2-16,1-2 8 15,-2 3 11-15,5 2 11 16,0 3 3-16,2 1 1 0,-3 2 0 16,-1 0-1-16,-1 0-5 15,-6 7 5-15,0 5-1 16,1 5 1-16,0 0-8 15,8 3 8-15,2-1-7 16,4-2 7-16,0 0 0 16,4-3-5-16,9-6-1 15,7-2 1-15,3-6 5 16,3 0-10-16,0-7-4 16,-1-9-10-16,-6-4 9 15,-5-1 6-15,-1-2 9 16,-9 3 2-16,-1 1 17 15,-3 6 25-15,0 5-2 16,0 3 5-16,0 5-19 16,0 0-23-16,0 3-4 0,0 14-13 15,0 8 13-15,0 3 0 16,0 1 0-16,0 2 0 16,9-4 0-16,5-5 1 15,1-5-1-15,2-9-8 16,3-8-16-16,4 0 11 15,-2-16 3-15,2-10 10 16,-3-7 0-16,-2-1 0 16,-5 1 1-16,-2 7 19 15,-5 7 27-15,-4 10 2 16,-1 4-1-16,-2 5-24 0,0 0-23 16,0 11 5-16,1 11-6 15,2 6 7-15,0 4-1 16,4 1 0-16,-1-2-5 15,2-6 0-15,1-5 0 16,4-5 0-16,-1-10-1 16,5-5-8-16,1-2 7 15,4-16-8-15,0-6-5 16,2-4 3-16,-4 0 10 16,-3 4 0-16,-4 5 0 15,-5 7-6-15,-3 6 7 16,-2 6 11-16,0 0-11 0,2 6 0 15,5 9 0 1,3 4 7-16,2 5 5 0,7-2-5 16,4-4-6-16,4-2 0 15,2-9 11-15,4-7-12 16,0 0-6-16,-3-21-12 16,-5-14-3-16,-2-18 3 15,-9-27 0-15,-3-20 18 16,-6 5-7-16,-6 23 6 15,-2 32 1-15,0 27 24 16,0 2 19-16,0 8-7 16,0 3-15-16,-5 3-20 15,-1 21-1-15,0 10 1 0,4 6-1 16,2 9 1 0,0 0-1-16,9 3 0 0,4-4-22 15,-2-6-90-15,1-7-103 16,-4-11-259-16,-4-13-796 0</inkml:trace>
  <inkml:trace contextRef="#ctx0" brushRef="#br0" timeOffset="90376.5544">21854 13196 1495 0,'0'0'296'0,"0"0"-282"16,0 0-2-16,128-3-12 15,-49 3-22-15,-14 0-233 16,-11 0-581-16</inkml:trace>
  <inkml:trace contextRef="#ctx0" brushRef="#br0" timeOffset="91078.5568">20383 13721 1925 0,'0'0'267'16,"0"0"-7"-16,0 0-89 15,0 0-50-15,0 0-57 16,-87 43-23-16,67-4-5 0,4 12-4 16,6 6-18-16,10 0-3 15,0 0-10-15,24-6-1 16,10-7 0-16,11-8-18 15,7-15-26-15,6-15-21 16,-1-7-21-16,0-30-14 16,-5-24 14-16,-10-32 51 15,-12-28 25-15,-14 6 10 16,-15 21 23-16,-1 34 32 16,-3 37 39-16,-3 3-9 15,-2 7-25-15,0 7-37 16,-1 7-23-16,1 24-1 15,1 13 0-15,4 9 0 0,3 5 0 16,5-2 0-16,20-5 0 16,8-12 0-16,8-11-16 15,3-13-23-15,3-11-2 16,-3-4-1-16,-8-21 19 16,-8-10 23-16,-9-8 1 15,-7-2 0-15,-7 4 54 16,-1 8 22-16,-3 12-18 15,-1 7 2-15,0 9-23 16,0 1-37-16,3 11 0 16,1 16-1-16,3 9 0 15,1 3 1-15,2 4 2 16,-1-6-1-16,0-4-1 16,3-6 0-16,-1-9 0 15,6-8 0-15,1-9 0 0,6-1 1 16,3-2 5-1,4-10-5-15,2 2 0 0,4 1 0 16,2 3-1-16,4 2 0 16,4 4 0-16,6 0-2 15,19 0 2-15,28 12-1 16,31 6-30-16,8 2-29 16,-13-5-143-16,-39-5-332 15,-41-10-1153-15</inkml:trace>
  <inkml:trace contextRef="#ctx0" brushRef="#br0" timeOffset="92271.9343">22125 13921 1568 0,'0'0'314'0,"0"0"-44"16,0 0-136-16,0 0 3 15,-105-36-24-15,71 42-18 16,0 14-18-16,1 7-5 15,3 2-21-15,7 5-17 16,6 1-17-16,11 0-11 16,6-2-6-16,3-7 0 15,21-9-42-15,6-10-13 16,6-7 13-16,4-17-16 16,0-19-5-16,0-28 20 15,-2-40 34-15,-1-38 3 16,-12 9 6-16,-8 26 1 0,-11 44 63 15,-6 44 45-15,0 8 13 16,0 8-41-16,-8 3-47 16,-7 15-26-16,-7 30-7 15,-2 28 14-15,9 29 0 16,12 7-9-16,3-16 2 16,19-24-7-16,2-30-1 15,5-16 0-15,9-3-39 16,4-7-25-16,5-10-11 15,-6-3 5-15,-7-22 27 16,-9-7 28-16,-5-4 15 16,-9 1 4-16,-5 5 56 15,-3 7 18-15,0 9-8 0,0 6-12 16,0 5-17-16,-7 0-27 16,-1 11-14-16,-7 9 1 15,0 5 1-15,0 1-1 16,5 3-1-16,5-1 0 15,3-4-1-15,2-5-8 16,4-5-46-16,9-7-11 16,5-6 14-16,0-1 34 15,1-1 10-15,-1-12 8 16,-1 0 1-16,1-2-1 16,-3 1 0-16,-2 1 7 15,-3 2 5-15,-3 8 10 16,-4 0-1-16,-2 3-12 0,1 0-9 15,2 8-10 1,2 7 10-16,3 6 6 0,1-4-5 16,4 0 5-16,-1-3-6 15,5-8 0-15,3-6-9 16,3-3-7-16,1-23-2 16,2-11 6-16,0-32 3 15,-2-37 8-15,-4 1 1 16,-6 10 0-16,-6 20 0 15,-8 37 24-15,3 11 28 16,-4 8-1-16,0 17-14 16,0 4-32-16,-5 24 2 0,-3 17-7 15,1 18 0 1,5 22 1-16,2-6 1 0,3-11-1 16,16-13 0-16,1-24-1 15,7-5-8-15,6-5-13 16,1-16-9-16,2-3 8 15,-2-19 7-15,-3-8 4 16,-6-7 11-16,-3 2 1 16,-6 3 7-16,-7 9 10 15,-4 9 15-15,-5 6-3 16,0 5-21-16,0 5-9 16,-9 14-8-16,-5 9 8 15,1 3 1-15,0 4 0 16,5-5 0-16,6-1 0 15,2-8 0-15,0-4-1 16,14-7-1-16,4-8-16 0,4-2 5 16,0 0 8-16,-3-12 4 15,-3 2 6-15,-7 3 0 16,-3 1 10-16,-3 5 5 16,1 1-2-16,1 0-17 15,5 0-2-15,8 1 0 16,5 5 0-16,6 2 0 15,4-3 0-15,-1-5 0 16,-4 0-53-16,-3-14-71 16,-10-8-158-16,-12-5-678 0</inkml:trace>
  <inkml:trace contextRef="#ctx0" brushRef="#br0" timeOffset="92388.5423">22643 13609 1228 0,'113'-13'169'16,"-9"1"-169"-16,2-4-228 0</inkml:trace>
  <inkml:trace contextRef="#ctx0" brushRef="#br0" timeOffset="101838.8908">8643 14071 907 0,'0'0'108'0,"0"0"-50"0,0 0 119 16,0 0 14-16,0 0-38 16,0 0-78-16,-3-2-66 15,3 29 13-15,0 20 101 16,3 29 22-16,11 30-3 16,3 17-32-16,1 5-13 15,-3 3-7-15,1-9-37 16,-5-6-21-16,2-4-6 15,-5-14-12-15,-3-12-4 16,-3-16 3-16,-2-18-4 16,0-13-7-16,0-5 4 0,0 0 0 15,0 4-5 1,-7-4 1-16,3-9-2 0,0-10-8 16,-2-11-33-16,-9-23-26 15,3-12-194-15,-9-11-524 0</inkml:trace>
  <inkml:trace contextRef="#ctx0" brushRef="#br0" timeOffset="104571.8198">8674 14073 1179 0,'0'0'226'0,"0"0"-165"0,0 0-53 16,119-36 51-16,-61 27 63 16,8 2 24-16,5 5-54 15,3 2-36-15,3 0-11 16,10 0-1-16,14 4-2 15,15 7-6-15,-11-2-5 16,-17-1 3-16,-3-2-18 16,-1-1 2-16,14 0 5 15,12-2-4-15,-3-3-2 16,-9 0-1-16,-1 0 2 16,-2 0 1-16,2 0-6 15,0-1-13-15,3-2 6 16,0-1-5-16,1 1 23 0,-5-6-11 15,-4-2-5 1,1 0-7-16,2-3 8 0,2 1 7 16,1 1-16-16,-1 3 12 15,-1 0-4-15,-5 5-7 16,-2-2-1-16,-2 3 0 16,-14-2 0-16,-12 0 0 15,-13 1 1-15,0-1-1 16,8-3 1-16,10-1 0 15,11-1 8-15,-3 0-8 16,0 2 5-16,-4 0-5 16,-3 5 0-16,-5-2-1 15,-4 1 1-15,-2-1-1 0,1 0-1 16,3-3 0-16,4 1 1 16,18-5 0-16,16-3 0 15,17-2 0-15,0 1 0 16,-9 3 0-16,-25 5 0 15,-21 2 0-15,-13 3 1 16,-1-1 0-16,5-1-1 16,7 2 6-16,8 0-6 15,-1 0 0-15,-2 2-1 16,2-1-5-16,4 2 6 16,13 0 0-16,15 0-1 15,-7 0 1-15,-10 5 0 0,-10-1 0 16,-1 1 0-16,19 0 0 15,24 0 1-15,-2-2 0 16,-6-2-1-16,-10-1 1 16,-10 0 1-16,0 0-2 15,1 0 1-15,3 0-1 16,1 0 1-16,1 0-1 16,-1 0 1-16,1 0 8 15,-1 0-7-15,2 0 4 16,0 0 3-16,1 0 1 15,0 0 3-15,1 3-4 16,-2 4 12-16,-1-1-8 16,-4 3-4-16,-11 2-8 15,-12-1 0-15,-14-2 10 16,-4 1-2-16,10 1-2 0,5 0 4 16,6 2-10-1,-2-2 5-15,-5-1-4 0,-1 2-1 16,-3-5 6-16,-3 2 2 15,-2-2-8-15,1-1-1 16,-4-2 1-16,-2 0 1 16,0-1-1-16,-7-1 0 15,-2 0-1-15,-4-1 0 16,-7 1 0-16,-6-1 6 16,-8 2 5-16,-5-1 1 15,-6 3-3-15,3 3-8 16,-3 10 0-16,0 6 29 15,3 14 9-15,0 11-8 16,2 18 5-16,3 18-2 0,3 20 1 16,2 1-4-16,0-7-1 15,2-9-6-15,-3-12-15 16,-1 0 0-16,1 3 4 16,-3-1-5-16,-2-11-1 15,-2-10 4-15,2-14 2 16,-3-4-3-16,1 7-4 15,-1 8 0-15,0 6-6 16,-1-4 0-16,0-3 9 16,-3-5-7-16,4-10 4 15,-4-7-6-15,0-8 0 16,0-6 0-16,0-7 0 0,0-5 0 16,0-3 1-1,0-3 0-15,0 0 0 0,0 0 1 16,0 0-1-16,0 0 5 15,0 0-6-15,-7 0-6 16,-10 0 0-16,-11 0 0 16,-17 0 5-16,-24-1 0 15,-31-5 0-15,-34-2 0 16,-16-2-6-16,3-3-1 16,10 0 0-16,21 3-4 15,5-1 12-15,4 3 0 16,7-1 0-16,6 1-1 0,1 1 1 15,-1 4 0 1,-4-1 0-16,-5 1 0 0,-9-4-9 16,-8 2-15-16,-7-2 4 15,-8-1 10-15,-5-1-2 16,-1 0 10-16,2 1 2 16,2-1 0-16,2 2 0 15,1-1 0-15,6-1-8 16,3 1 7-16,1-1 0 15,3 1-8-15,0 3 8 16,2 2 1-16,0 2-1 16,-2-1 0-16,-2 1 1 15,-2-3-1-15,0-2-8 0,-5-1 0 16,-1 0-4 0,1-1 12-16,3-1-6 0,3 1 7 15,8 2 1-15,4 1-1 16,5-1 2-16,0 3-2 15,7 3-3-15,5 0 3 16,6 0-1-16,15 0 0 16,14 0 1-16,13 0 0 15,5 3 0-15,-5 0 1 16,-7 1 0-16,-7 0-1 16,3 0 1-16,-2 1 0 15,1 2 0-15,-4 0-1 16,-2 0 1-16,0 1 0 15,-4 0-1-15,-3 2 0 16,0 1-6-16,-4 0 6 16,1 0-1-16,0 1 1 0,-3 0 0 15,4 0 0-15,0-2 1 16,1 0-1-16,1-1 1 16,5-1 0-16,3 1 0 15,1-2 0-15,4 0 0 16,1 0 0-16,4 0-1 15,3-1-1-15,0 1 0 16,1-2 0-16,2 2 1 16,-4 0 0-16,0 0-1 15,-1 1 0-15,-3 1 0 16,-1-1 0-16,0 1 1 16,-1-1 0-16,0 1 0 15,1-2 0-15,2-1 0 16,3-2 0-16,3-2 0 15,4-1 2-15,3-1-2 0,6 0 1 16,4 0 0-16,2 0 0 16,0 0-1-16,0 0 0 15,-1 0 0-15,-4 0 0 16,-2 1 1-16,4 1-1 16,0-1 0-16,3 0-1 15,7-1 1-15,2 0-1 16,2 0 1-16,2 0 0 15,1 0 1-15,1 0 1 16,-4 0 4-16,-1 0 0 16,-2 0-6-16,-2 0 0 0,-1 0 1 15,5 0 8-15,-1 2-8 16,2-2 8-16,4 0-1 16,-1 0-2-16,0 0-5 15,3 0 10-15,3 0-1 16,0 0 1-16,2 0-1 15,0 0 1-15,2 0-10 16,-2 0 5-16,2 0 2 16,-2 0-2-16,-1 0-5 15,1 0 8-15,-2 0 2 16,1-2-4-16,-1 1 0 16,-1-2-5-16,2 1-1 15,-1-1 5-15,3 0-5 0,1 1 1 16,1-1 5-16,2 2-7 15,0 0 0-15,3 1 1 16,0-1-1-16,0 1 0 16,0-2-1-16,0 2 0 15,0 0-6-15,0 0-48 16,0 0-43-16,22 29-103 16,-1-4-48-16,5-2-489 0</inkml:trace>
  <inkml:trace contextRef="#ctx0" brushRef="#br1" timeOffset="189781.9671">2969 2640 434 0,'0'0'586'0,"0"0"-398"16,0 0 34-16,0 0-24 15,0 0-25-15,0 0-66 16,-45-64-25-16,43 64-34 16,-1 0-34-16,3 0-14 15,0 0-39-15,0 0-80 16,0 0-16-16,0 0-16 15,0 0 27-15,0 0 41 16,0 0 44-16,0 0 30 16,0 0 9-16,0 0 17 15,0 0 44-15,0 0 32 16,0 0-6-16,0 0-4 0,-1-3 11 16,-1 1-15-16,-3-1-33 15,3 0 6-15,-1 0 10 16,0 0-4-16,1 0-8 15,1 2-4-15,-1 0 5 16,1 1-5-16,1 0-7 16,0 0-2-16,0 0-13 15,0 11-24-15,3 30-16 16,18 30 15-16,-1 7 1 16,5-3 0-16,-3-8 6 15,-8-16-5-15,6 4 0 16,-2 2 0-16,-3-7 0 15,-4-11-1-15,-4-10 1 16,-3-14 1-16,-4-9-1 16,0-6 13-16,-7-11 11 0,-14-18-7 15,-7-12-6 1,-11-24 11-16,-7-30 13 0,1-30-2 16,5-9-1-16,17 11-17 15,18 31 16-15,5 34-21 16,13 18-5-16,9 9-6 15,9 0 0-15,5 4-1 16,8 4-71-16,-1 15-30 16,13 13-42-16,-12 12-196 15,-13 5-379-15</inkml:trace>
  <inkml:trace contextRef="#ctx0" brushRef="#br1" timeOffset="189962.517">2721 2928 1661 0,'0'0'267'15,"0"0"-176"-15,0 0-66 16,88-65-17-16,-3 15-8 16,28-4 0-16,7-3-68 15,-25 15-416-15,-26 16-656 0</inkml:trace>
  <inkml:trace contextRef="#ctx0" brushRef="#br1" timeOffset="190358.7099">3738 2234 1204 0,'0'0'339'0,"0"0"14"0,0 0-83 15,0 0-120-15,-109 49-69 16,60 43 4-16,-5 46 26 16,7 17-14-16,18-7-30 15,26-25-22-15,12-31-21 16,19-22-8-16,9-16 1 16,1-14-16-16,25-8-1 15,35-11 0-15,42-21-21 16,16-29-99-16,-28-15-155 15,-37-10-471-15</inkml:trace>
  <inkml:trace contextRef="#ctx0" brushRef="#br1" timeOffset="191793.1418">4202 2363 730 0,'0'0'406'16,"0"0"-194"-16,0 0 26 0,0 0 13 15,0 0-49-15,0 0-64 16,0 0-51-16,-106-46-11 16,75 46-14-16,-2 4-7 15,-1 14-13-15,1 9 1 16,3 9-11-16,5 5-9 16,10 9-14-16,5 5 11 15,10 3-6-15,8-1-4 16,17 1-4-16,10-10-5 15,8-4 1-15,6-10-1 16,4-8 6-16,-1-11 4 16,-3-11-10-16,-6-4 11 15,-5-3 0-15,-6-16-11 16,-9-7 8-16,-2-8-8 16,-6-7 5-16,-8-7-6 0,-4-6 8 15,-3-4-8 1,-5-2 6-16,-14 6 1 0,-5 6-5 15,-2 7-1-15,-1 15 13 16,1 9 17-16,1 6 5 16,-2 11-17-16,2 0-5 15,-2 20-13-15,5 12-1 16,2 9-1-16,8 3-7 16,8-1 7-16,4-4 0 15,1-4-7-15,17-7-2 16,3-4-1-16,0-7 4 15,7-5 7-15,4-8 2 16,-1-4 7-16,5 0-8 0,-1-14-1 16,0-6-34-16,2-13-93 15,-4 7-185-15,-9-1-403 0</inkml:trace>
  <inkml:trace contextRef="#ctx0" brushRef="#br1" timeOffset="192069.5795">4467 2065 1888 0,'0'0'218'0,"0"0"-16"16,0 0-2-16,0 0-103 15,0 0-34-15,0 0-48 0,0 0 26 16,41 143 50-16,4-43-19 15,2 12-24-15,-9-5-14 16,-4-5-8-16,-12-10-10 16,-7-11-14-16,-3-15 4 15,-4-22-6-15,-2-10-6 16,2-2-62-16,3-1-83 16,-2-6-158-16,0-19-547 0</inkml:trace>
  <inkml:trace contextRef="#ctx0" brushRef="#br1" timeOffset="194386.0241">4769 2386 1209 0,'0'0'327'0,"0"0"-177"15,0 0-88-15,0 0-46 16,0 0 99-16,65 78 36 16,-24-37-29-16,4 2-50 15,2 1-36-15,-1-2-15 16,-2-6-11-16,-5-5-9 15,-2-5-1-15,0-9-76 16,-10-9-245-16,-9-8-513 0</inkml:trace>
  <inkml:trace contextRef="#ctx0" brushRef="#br1" timeOffset="194685.033">4967 1748 1540 0,'0'0'154'0,"0"0"-36"15,0 0-2-15,0 0-79 16,82-24 13-16,9 60 21 16,27 28 65-16,6 18-28 15,-15 10-50-15,-21 2-3 16,-25-4 4-16,-13 1-22 15,-14-4-12-15,-14-8-8 16,-20-1-10-16,-7 3-6 16,-32 3-1-16,-17 3-6 15,-1-10-17-15,2-18-55 0,-25-8-100 16,17-19-205 0,-2-11-363-16</inkml:trace>
  <inkml:trace contextRef="#ctx0" brushRef="#br1" timeOffset="195269.1356">5134 2321 778 0,'0'0'355'0,"0"0"-152"16,0 0 38-16,0 0 0 16,0 0-39-16,0 0-52 15,0 0-31-15,-10-11-40 16,1 33-62-16,-6 26-16 16,0 6 6-16,-6 13 31 15,2 3 1-15,1-7-21 16,-3 7 4-16,3-5-3 15,2-7-13-15,4-4-5 0,0-11-1 16,9-11-93-16,3-11-227 16,0-18-836-16</inkml:trace>
  <inkml:trace contextRef="#ctx0" brushRef="#br1" timeOffset="208109.9933">3349 1925 669 0,'0'0'149'0,"0"0"-120"15,0 0-21-15,0 0-7 16,0 0-1-16,-3-2 43 16,3-1 28-16,0 0-10 15,0-1 4-15,9 0 16 16,3-4 0-16,9 1-28 16,4-3 10-16,6-2-7 15,8 1-21-15,6-3 25 16,4 0 23-16,6 0-50 15,5-3-11-15,19-2 15 16,15-4-24-16,15-1 6 16,-8 5-2-16,-23 4-4 15,-18 8-7-15,-16 0-5 16,11 1 0-16,9-3 0 16,10-2 1-16,-1-4-2 0,1 2 1 15,-5-4 0-15,-8 1 5 16,-9-1-5-16,-5-5 8 15,-4-1-7-15,-1-5 10 16,2-3-2-16,0-5-2 16,2-3-2-16,-1-5 7 15,5-1 9-15,0 1 3 16,-1 2-5-16,-2 4-1 16,-5 3-3-16,-3 1-7 15,-6 4 20-15,-2 2 11 16,-4 2-2-16,-3 0-19 15,-4 1 4-15,-1-3 17 0,-3-1-10 16,2-2-10 0,-2-2 8-16,-5 1-8 0,1-3-3 15,-6-1-2 1,-5 2 9-16,-1-2 0 0,0 2 5 16,-1 3 5-16,-10 3-4 15,-4 3-2-15,-1 0 8 16,-7-2-4-16,-5 1-17 15,-5-2-13-15,-7-2-1 16,-5 0 7-16,-4 4-2 16,-5 0-5-16,-5 6 12 15,-4 4-12-15,-4 3-1 16,-2 3-1-16,1 5-1 16,-5 0 2-16,-11 5-1 15,-14 0 1-15,-13 0 0 16,7 0-1-16,22 0 1 15,21 5 0-15,13 0 0 0,-9 1 0 16,-7 0-1-16,-9 3 0 16,-16-1-8-16,14 2 2 15,-3 0-1-15,-13 7 2 16,-3 7-3-16,-25 11-2 16,1 4-6-16,21-5 4 15,26-7 7-15,26-8 4 16,9-2-4-16,-5 3 5 15,-7 3-5-15,0 4-1 16,3 2 1-16,2-1 5 0,6 3 0 16,1 0-8-16,3 0 3 15,8 2 5-15,0-2-5 16,4 2 5-16,4 3-5 16,1 3 4-16,2 4 2 15,3 2-1-15,3 5 1 16,5 0-1-16,3 2-5 15,0 5 6-15,6 0-1 16,15 4-8-16,1 3 8 16,8-3 0-16,2 0 0 15,5-1-7-15,0-5 8 16,6-4 1-16,5 1-1 16,1-4 0-16,3-3-1 15,4 0 0-15,3-3-1 16,1-5-4-16,8-3 5 0,-2-10-6 15,1-3 6-15,-1-11 0 16,-5-10-13-16,2 0 9 16,-2-20 5-16,-1-11 7 15,-1-6 1-15,-2-4 1 16,-8 1-9-16,-9 1 7 16,-10 8-7-16,-5 9-7 15,-11 8-12-15,-8 8-40 16,-6 12-86-16,-9 13-356 15,-16 8-404-15</inkml:trace>
  <inkml:trace contextRef="#ctx0" brushRef="#br1" timeOffset="223878.7563">14381 9924 1126 0,'0'0'123'0,"0"0"-65"16,0 0-32-16,0 0-19 15,0 0-7-15,23 4 19 0,-5 10 17 16,2 4-13-16,2 2-11 16,-1-1-12-16,-1 2 1 15,-1-3 0-15,-3 0-1 16,1-5 0-16,0-3-38 15,5-7-64-15,-3-3-127 16,-3 0-184-16</inkml:trace>
  <inkml:trace contextRef="#ctx0" brushRef="#br1" timeOffset="224087.9961">14678 9864 312 0,'0'0'665'0,"0"0"-532"0,0 0-90 15,0 0-34-15,0 0 1 16,0 0 17-16,0 0 17 16,-1 63-25-16,1-39-9 15,0 3-4-15,0-2 1 16,0 3-7-16,0-5 0 16,-3-1-12-16,-10 1-66 15,1-7-97-15,0-5-326 0</inkml:trace>
  <inkml:trace contextRef="#ctx0" brushRef="#br1" timeOffset="224797.7495">14479 9815 284 0,'0'0'197'0,"0"0"-21"16,0 0-29-1,0 0-37-15,0 0 20 16,0 0 17-16,0-75-47 0,-3 61-1 16,-1-2 33-16,1 0-36 15,0 4 16-15,0 1-7 16,1 3-4-16,2 4-18 16,0 1-10-16,0 1-19 15,0 2-30-15,0 3-24 16,12 17-9-16,10 13 9 15,7 10 16-15,2 10 4 16,1 5-11-16,-2 3-8 16,-2 1 5-16,-6-1-6 0,-4 14-120 15,-3-15-167-15,-9-16-484 16</inkml:trace>
  <inkml:trace contextRef="#ctx0" brushRef="#br1" timeOffset="235668.3565">13483 9635 1073 0,'0'0'163'0,"0"0"-25"15,0 0 62-15,0 0-67 16,0 0 32-16,0 0 13 16,-14-48-64-16,14 48-74 15,0 3-34-15,0 17-5 16,6 13 57-16,8 9 7 0,-2 8-24 16,-1 1-8-16,-2-2-14 15,0-3-4-15,-2-5-6 16,-2-2-8-16,-2-3 8 15,-1-7-8-15,-1-1 0 16,-1-6-1-16,0-2-67 16,0-1-87-16,-11-7-143 15,-3-2-68-15,-4-8-231 0</inkml:trace>
  <inkml:trace contextRef="#ctx0" brushRef="#br1" timeOffset="235904.9807">13330 9962 1147 0,'0'0'348'0,"0"0"-233"15,0 0-97-15,0 0 12 16,0 0 106-16,0 0 26 16,68 76-18-16,-43-52-60 15,-2 0-41-15,2-4-17 16,-1-3-9-16,-1-1-11 15,3-6-5-15,-2 1 0 16,1-7-1-16,0-4-28 16,8-5-99-16,-6-11-138 15,-8-4-317-15</inkml:trace>
  <inkml:trace contextRef="#ctx0" brushRef="#br1" timeOffset="236145.6278">13683 9824 1295 0,'0'0'180'16,"0"0"5"-16,0 0-23 15,0 0-6-15,0 0-52 16,0 0-70-16,0 0-13 16,-12 61 44-16,10-24 10 15,0 5-14-15,1-3-29 16,-1-2-12-16,2-3-8 0,-1-2-12 15,1-1 0-15,0-3-1 16,0 5-76 0,0-9-161-16,3-6-352 0</inkml:trace>
  <inkml:trace contextRef="#ctx0" brushRef="#br1" timeOffset="261932.654">10799 13104 734 0,'0'0'98'16,"0"0"-68"-16,0 0 21 15,0 0 70-15,0 0-30 16,0 0-24-16,-58-37-1 0,52 32-32 15,2 2-2-15,1 1-3 16,0 0 21-16,-2 2-22 16,-3 0-1-16,4 0-11 15,-3 0-4-15,-4 0 1 16,-3 0-3-16,-2 0 2 16,-3 0-11-16,-2 4 11 15,2 4 17-15,-2-2-3 16,2 3-1-16,4 1-9 15,-3 2-9-15,4 0-6 16,-2 4 0-16,1 0 0 16,0 3 0-16,2-1 0 15,-1 4 0-15,2 0-1 16,2 3 1-16,0 1 6 0,1 1 3 16,3-1 5-1,2 3-5-15,3-2-5 0,1 0-4 16,0-1 4-16,0 1-3 15,0-2-1-15,0 1 1 16,0-4 10-16,5 1-2 16,1-4 3-16,0 1-4 15,2-1-7-15,1-2 9 16,-1-2-9-16,5 0 4 16,1-3-5-16,-1-1 0 15,4 2 6-15,-2-3 10 16,1 1 2-16,0-1-10 15,-1-3-8-15,1-1 1 0,1 1 5 16,-1-3-1-16,-1-1 3 16,3-3 10-16,-1 0-6 15,0 0 0-15,2-3 3 16,1-8 2-16,3-4-11 16,-1-4 5-16,-2 2-5 15,0-5-5-15,0 0 0 16,-4 1 4-16,0-1 0 15,-3 0-5-15,-1 0 5 16,-1-2-5-16,-2-2 2 16,0 1 3-16,-2 1-5 15,0 0 0-15,-4 1 0 16,-3 2 5-16,0-1-5 16,0-2 0-16,0 3 0 15,-3-1 6-15,-5 1-6 0,-1 1 0 16,-1 0 0-16,2 1-1 15,-3 0 0-15,0 2 0 16,0 3 1-16,1 1 0 16,1 3 7-16,-1 2-8 15,1 2 1-15,1-2 0 16,1 1 1-16,-1 3 6 16,-1-1-8-16,1 0 0 15,-3 2 1-15,2 0 1 16,-1 1 4-16,-2 0-6 15,-2 2 0-15,1 0 0 16,-2 0 0-16,3 0 0 16,-3 0-1-16,3 0-16 0,2 0-2 15,-2 4-63-15,4 7-79 16,4-2-47-16,1-1-174 16</inkml:trace>
  <inkml:trace contextRef="#ctx0" brushRef="#br1" timeOffset="331270.0882">16485 14982 350 0,'0'0'1002'0,"0"0"-852"16,0 0-116-16,0 0-32 15,0 0 12-15,0 0 84 16,6 0 58-16,5 0-39 16,5 0-57-16,5-6-41 15,5 1 19-15,4-4 8 16,4 0-17-16,0-1-11 16,1 0 3-16,3-1-7 15,5-3 1-15,2 0 6 0,0 0-15 16,1-3-5-16,-3-2 12 15,-2 0-6 1,-3-2 2-16,-4-3-3 0,-4 1-5 16,-5-2 9-16,-2-2 1 15,-2 1-10-15,-3-5 12 16,-2 3-3-16,-2 0 1 16,-2-2-2-16,-5 1 4 15,0-1-4-15,-3-1-2 16,-4 0-5-16,0-2 11 15,0 0 3-15,0-1-1 16,0 0-13-16,-4 2 7 16,-4-2 2-16,-1 5-2 15,-1 2-7-15,-1 1 17 16,-1 1-4-16,-3 0-2 0,0 5 4 16,-2 0 15-16,-1 1-15 15,-1 2-10-15,1 2 1 16,-4 1-7-16,-2-1 9 15,-1 4-10-15,-2 1 6 16,-1 0-5-16,-2 2 0 16,0-1-1-16,-1 2 1 15,-2 0 0-15,-3-1 0 16,2 0 0-16,-2-3-1 16,0 0 2-16,-4-2-1 15,1 0 0-15,-1-1 0 16,-3-2 5-16,-1 0-4 15,-3 1-1-15,0 1-1 0,-2 0 0 16,4 1 1 0,-1 2-1-16,6 1 1 0,2 0-1 15,3 3 0-15,9 0 6 16,2 5-5-16,7-1 5 16,3 2-6-16,1 1 1 15,1 0-1-15,-3 0 0 16,1 0 0-16,-3 0 0 15,-3 4 0-15,-2 3 0 16,-4-1 0-16,0 0 0 16,-3 4 1-16,1-3-1 15,1 2 0-15,-7-3 0 16,0 1 0-16,-4 0 0 0,2-3 1 16,5 1-1-1,6-2 0-15,4 2 0 0,4-3 0 16,3 0 0-1,1 1 1-15,0-1-1 0,0 3 0 16,0 1 0-16,-3-2 0 16,1 3 0-16,-3-1 0 15,-1 2 0-15,1 1 0 16,-4-1 1-16,1 0-1 16,-2 1 0-16,0-1-1 15,3 3 1-15,1-3 0 16,-2 2 0-16,6 0 0 0,3-2 0 15,2 1 0 1,-1-1-2-16,4 3-5 0,-2 1 6 16,3 2-1-16,-1 2-4 15,2 0 6-15,2 4 0 16,0-2-1-16,3 4-1 16,0-2 1-16,0 4 1 15,0-1 1-15,-2 0-1 16,2 1 1-16,-1 0 1 15,-1 0-1-15,-1 1 8 16,-1-1-8-16,-2 0 1 16,1 0 4-16,1 0 0 15,-1 0-5-15,1 3 1 16,-2 0 9-16,0 2 3 16,3 0-1-16,1 2-7 0,2 0 6 15,0-1-4-15,0 3 1 16,7-2-8-16,3 0 7 15,1-1 0-15,2-2 5 16,0-2-5-16,4 1 2 16,2-5 16-16,2 0-3 15,1-1-9-15,1-2 5 16,2 1-1-16,1-1-10 16,-1-2 4-16,2 0-3 15,-2-1-8-15,1 0 7 16,2-3-1-16,2 0 1 15,1-1-1-15,2 0 0 16,1-2-1-16,2 2-5 16,0-3 0-16,3-1 0 15,0 0 5-15,4-3 2 0,0-2 1 16,3-2-3-16,2-1 1 16,0 0-1-16,4 0-5 15,-1 0 0-15,1-5 7 16,-2 0-2-16,-2-3-5 15,-2 1 5-15,-2 1 0 16,-3-2-5-16,-5 0 0 16,-2 1 5-16,-2-2-4 15,-4 2-1-15,-3-2 0 16,-3 3 0-16,-2-2-1 0,-7 4 6 16,-3 1-5-1,-6 1 0-15,-2 2 0 16,-2 0 1-16,0 0 4 0,0 0-5 15,0 0-1 1,0-2 0-16,0-11-87 0,-2-3-155 16,-5-10-1148-16</inkml:trace>
  <inkml:trace contextRef="#ctx0" brushRef="#br1" timeOffset="331958.8862">17634 14514 1355 0,'0'0'208'0,"0"0"-147"16,0 0-38-16,0 0 119 15,0 0 83-15,106 78-50 0,3-45-20 16,61 6-30-16,38 4-38 16,25 0-5-16,3 2-4 15,-21-1-23-15,-13 1-19 16,-27-4-8-16,-47-8-17 15,-44-12-4-15,-39-7 4 16,-23-7-1-16,-6-3-10 16,-5 0 8-16,-4-3 5 15,-7-1-3-15,0 0-2 16,0 0-7-16,0 0-1 16,0 0-40-16,-9-5-79 15,-7-9-184-15,1-4-473 0</inkml:trace>
  <inkml:trace contextRef="#ctx0" brushRef="#br1" timeOffset="332408.7311">19343 14611 2046 0,'0'0'269'15,"0"0"-192"-15,0 0-21 16,0 0-32-16,0 0 17 16,0 0 77-16,18 73-32 15,4-38-27-15,7 6-16 0,2 4-12 16,5 3-10-16,0 1-4 16,2 2-4-16,-4-1-6 15,-1-6-5-15,-6-4-1 16,-7-6 0-16,-5-5 0 15,-8-7-1-15,-7-4 1 16,0-1 0-16,-4-4-1 16,-16-1 11-16,-8-1 19 15,-8-3-12-15,-6-2 6 16,-8-4 26-16,-5-2 7 16,-3 0-9-16,5 0 15 15,1 0 12-15,6 0-15 16,12 0-15-16,11 0-14 15,8 0-17-15,9 0-7 0,3 0-6 16,3 0-1-16,0 0-20 16,0 3-128-16,6 4-109 15,3-4-419-15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34:21.68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14245 10372 292 0,'0'0'0'0</inkml:trace>
  <inkml:trace contextRef="#ctx0" brushRef="#br0" timeOffset="11214.3123">4020 11520 1121 0,'0'0'217'16,"0"0"-146"-16,0 0-48 15,0 0-5-15,0 0-7 16,0 0 36-16,-18-13-12 16,11 56-25-16,-5 30 23 15,-3 30 21-15,-2 14 21 16,3 2 12-16,0-8-27 0,2-7-9 16,0-1-8-1,2 0-3-15,-2-2-6 0,1-1-12 16,-2-1-4-1,1-7 0-15,-4-20-9 0,6-14-1 16,0-18 0-16,-3-5-2 16,1 4 1-16,0-1-4 15,-3 0 6-15,6-10-8 16,-1-8 8-16,7-6-9 16,1-7 0-16,1-4 0 15,1-2 1-15,0 0 1 16,0-1-1-16,0 0 0 15,0 0-1-15,0 0-1 0,6 0 0 16,12 2 0 0,8-1 1-16,7 3 0 0,9-1 1 15,7-1 0-15,5 2 0 16,4 2-1-16,3-1 1 16,-1 1-1-16,1 0 3 15,0-2-3-15,2-1 1 16,1 0 5-16,2-2 4 15,1 1-4-15,3 0 0 16,-2 1 3-16,3 1 3 16,-1 2 4-16,0-1-9 15,0 5 4-15,-1-4-10 16,2 1 14-16,2-3-3 16,14-4-11-16,13 0 15 0,19-4-10 15,6-6 5-15,-4-1-10 16,-3 2-1-16,-14-2 0 15,-3 1 8-15,-3 1-8 16,-3 1 0-16,-1 0 1 16,-1 4 8-16,-2-1-8 15,0 0 0-15,-5 2 0 16,2 0 6-16,-3 2-6 16,3-1-2-16,0 2 1 15,3 0 0-15,-5 0 0 16,0 0 0-16,-3 0 0 15,2 0 1-15,3 0-1 16,2-6 0-16,1-1 2 0,3 2 5 16,-2 0-5-16,2-2-1 15,3 1 0-15,4-2-1 16,3-1 0-16,2-2 0 16,1 2 1-16,0-1 10 15,-4 0-11-15,2 0 1 16,-4 3 6-16,-7 2-6 15,-2 1-1-15,-5-1 1 16,-6 4 0-16,3-2 0 16,0 0 0-16,0 2 0 15,1-1 7-15,0 2 2 16,5 0 1-16,3 0-10 16,6 0 14-16,3 0-14 0,1 0 20 15,0 2-12-15,-1-1 1 16,-4-1-8-16,0 0-1 15,-2 0 0-15,1-1-1 16,-5-8 0-16,0 1 0 16,-3-2 0-16,0 1 0 15,-1-2 6-15,2 3-6 16,-5-1 0-16,-11 4 1 16,-12 2-1-16,-13 0 2 15,-2 3-2-15,10 0 0 16,10 0-2-16,10 0 1 15,0 0 1-15,0 0 5 16,-2 0-4-16,-3 3 4 16,-2 0-4-16,0 1-1 0,-6 0 0 15,0 0 0-15,0 0 6 16,-1 2-5-16,-1 0-1 16,1-1 1-16,-3 1 1 15,-1 0-2-15,1-1 0 16,0 1 0-16,4 0-1 15,3-3 1-15,3 4-1 16,4-3 0-16,13-1 1 16,12 4-1-16,14-3 1 15,1 1 1-15,-6-1 1 16,-9 3-1-16,-10-1 0 16,-1 2 0-16,-2 0 5 0,-2 1-6 15,-1-4 0-15,-2 1-1 16,3-2-5-1,1-2 5-15,0 1 1 0,3-1 0 16,2 1 1-16,-1-1-1 16,-2-2 0-16,-1 0 1 15,-1 0 0-15,-13 0 5 16,-13 0-4-16,-13 0-2 16,-1 0 0-16,9 0 0 15,6 0 0-15,8 0-7 16,-3 0 7-16,0 0 0 15,-1 0 0-15,-3 0 0 16,-2-2-1-16,-3 1 1 16,-2-1 0-16,-4 2 0 0,-3 0 1 15,-1 0 9 1,-3 0-2-16,3 0 2 0,1 0 2 16,0 5 6-16,-2-3-5 15,0 2 1-15,-5 0-5 16,-5 0 6-16,-5 0 5 15,-6-3-3-15,-4 0-2 16,-2 1 3-16,0-2-5 16,-1 0 3-16,0 0-1 15,1 0-4-15,2 0-2 16,-1 0-3-16,-1 0-5 16,1-2 10-16,-3-1-10 15,3-4 5-15,-2 1 1 0,0-5-6 16,1-2 0-1,4-6 1-15,-2-3 5 0,2-9-6 16,0-8 1-16,-2-5 4 16,2-20-6-16,0-20 0 15,-3 8-1-15,-7 3-6 16,-3 10 0-16,-4 13-1 16,-2-4 8-16,2-6 6 15,-1 2-5-15,-1 0-1 16,0-1 0-16,-1 2-6 15,-2 3 5-15,0 3 0 16,0 7-5-16,0 10 5 16,0 6-1-16,0 9 1 15,0 7 1-15,0 4-2 0,0 4 1 16,0 3 0-16,0 1-7 16,-8 0 7-16,-5 0-7 15,-5 0 8-15,-9 0-1 16,-6 0 1-16,-5 0 0 15,-6 0 0-15,-5 0 1 16,-4-3-1-16,-5-3 0 16,-3-5 0-16,-7 0 0 15,-13-4 0-15,7 0 2 16,-3-2-1-16,0 0-1 16,13 3 0-16,-3-2-1 15,2 1 0-15,6 1 1 16,-1 1-1-16,-1 1 1 15,-15-4 1-15,-23-5-1 16,-27-4 1-16,-17-3 1 0,-2 2-2 16,11 4 1-16,13 5-1 15,6 2 0-15,3 2 1 16,2 5-1-16,2 1 0 16,4 2 1-16,4 3-1 15,0 1 0-15,6 1 0 16,0-2 2-16,2 1-2 15,-1 0 2-15,-3-1 4 16,-4-2-6-16,-4 0 0 16,-5-2 1-16,-4 0 0 15,-3-2-1-15,0 2 0 0,-1-2 1 16,1-1 0 0,-2 1-1-16,-3-1 0 0,-1-3 5 15,1 1-5-15,5-4 0 16,4 4-1-16,10-1 1 15,8 3-1-15,17 1 1 16,13 1 0-16,16 2 1 16,2 1-1-16,-11-2 0 15,-7 2 0-15,-23-3 0 16,-12-1 0-16,-10 3 0 16,-1 0 0-16,18 1 0 15,21 1-1-15,0 0 1 0,-13 0 0 16,-15-1 0-1,-10-1 0-15,10 3 0 0,15-3 1 16,1 4-1 0,2-2-1-16,8 0 1 0,17-1 0 15,10 1 0-15,3 2-1 16,-9-2 0-16,-8 0 0 16,-9-1-6-16,-4 1 6 15,-12 0 1-15,-19 2 0 16,-15 1-1-16,-7 0 0 15,10 0 1-15,10 0 0 16,9 0-1-16,-1 0 1 16,2 0 0-16,2 1 0 15,6 3-1-15,3-1 0 16,12 1-6-16,15-2 6 0,-14 1 0 16,-13 0 1-16,-12 2 0 15,-13-2 0-15,10 3 1 16,12 2 1-16,-6-2-1 15,-7 4-1-15,-1 0 1 16,-2-2-1-16,-1 2 1 16,5-3-2-16,-4 1-6 15,3-1 7-15,-1 0 0 16,5 2 1-16,3-1 0 16,18 1 0-16,13-4 0 15,13 3 0-15,3-2-1 16,-9 2 2-16,-8 0-2 15,-8 3-1-15,5 1-4 16,0-3 5-16,1 1 0 16,-1 2 0-16,-4-2 0 0,3 0 1 15,0-2-1-15,-1-1 0 16,2 0 1-16,0-1 0 16,6-2-1-16,-1-1 1 15,2-2 5-15,9-1-6 16,0 0 0-16,-1 0 0 15,1 0 0-15,3 0 0 16,0 0 1-16,5 0-1 16,0 0 1-16,4 0 0 15,-1 0 1-15,3 0 4 16,0 0-5-16,-2 0 0 16,-2-6 5-16,-3-2-5 15,-1 1 7-15,-3-1-7 0,2 1 1 16,-4 0 5-1,2 1-7-15,3-1 10 0,-1 4-2 16,1-3-8-16,0 2 2 16,2 0-1-16,-1 1 5 15,-3 1-6-15,1 1 6 16,1 1-5-16,3 0 1 16,2 0-1-16,3 0 7 15,4 0-7-15,1 0-2 16,6 0 2-16,3 0 4 15,7 0-5-15,1 0 1 16,6 0-1-16,-2 0 6 0,-2 0-6 16,-2 0 1-16,-3 0-1 15,-7 0 1-15,0 6-1 16,-5 5 1-16,-6-2-1 16,0 5 0-16,0-1 0 15,2-1 0-15,1-1 1 16,8-2 1-16,1-2-1 15,7-1 0-15,1-3 1 16,3 1-1-16,2-3 5 16,5-1-5-16,2 0 7 15,1 0 4-15,3 0 4 16,0 0 3-16,0 0-2 16,0 0-4-16,0 0-4 0,0 0-7 15,0 0 5 1,0 0-7-16,0 0-1 0,-2 0 0 15,2 0-62-15,-8 0-86 16,-3 0-309-16,-1 0-1621 16</inkml:trace>
  <inkml:trace contextRef="#ctx0" brushRef="#br0" timeOffset="13967.5107">6243 14670 1298 0,'0'0'172'16,"0"0"-114"-16,0 0-28 0,0 0-20 15,4 113 66-15,9 20 137 16,4 29-42-16,4 11-44 16,-5-11-41-16,-1-23-18 15,-6-5 12-15,0-1-5 16,-6-8-23-16,0-10-13 16,-2-14-21-16,-1-28-11 15,0-23-1-15,0-20-5 16,0-11-1-16,1-5 0 15,-1-8-17-15,0-6-68 16,-7-75 14-16,-10-3-263 16,-6-17-511-16</inkml:trace>
  <inkml:trace contextRef="#ctx0" brushRef="#br0" timeOffset="17321.4046">6131 14533 1232 0,'0'0'159'0,"0"0"-117"16,0 0-26-16,0 0 38 15,94-24 68-15,-29 17 23 16,26 0-27-16,28-1-15 16,14 0-13-16,3 1-23 15,0 1-19-15,-6 3-15 16,2 1-7-16,3 2-6 15,-4 0-4-15,-5 0-7 16,0 0-2-16,-7 0 5 16,2 0-2-16,-3-3 10 15,4-5 9-15,5-3-6 0,0 0 0 16,1-1 7-16,2 1-5 16,4 3 5-16,2 2-12 15,1-1-5-15,-1 0-2 16,-2 1 5-16,-3-1-9 15,-4 1 1-15,-6 2 2 16,-5 0 1-16,-6 1-2 16,-2 1 1-16,-1-1-4 15,-1-1 4-15,4-1-8 16,1 0 7-16,4 2-8 16,3 0 5-16,-4 3-5 15,1 0 5-15,-5-2-6 16,3-2 0-16,-4 2 1 0,-1-1 0 15,0 3-1 1,-4 0 0-16,-4 0 0 0,0 0 2 16,-2 3 4-16,1-1-6 15,1 2 1-15,3-4 5 16,3 0-6-16,4 0 1 16,5 0 4-16,-1 0-4 15,-1 0-1-15,-2 0 1 16,-4 0 0-16,1 2 1 15,-3 1 6-15,1-1-7 16,1-2 0-16,2 0 0 16,4 0 0-16,2 0 0 15,-1 1 0-15,-1 1 5 16,-1 1-4-16,-3 4 4 0,1-2-5 16,-1 0 6-16,-5 3-5 15,-2 0 10-15,-1 1-5 16,-6-1 1-16,-2 0-7 15,-5 1 0-15,-2-1 14 16,-2 2-8-16,0-1-6 16,1 1 0-16,1 0 0 15,2 1 1-15,1 0 5 16,2 3-5-16,0 0-1 16,0 1 5-16,0-2-4 15,0-2-2-15,2-1 2 16,-3 2-1-16,2-2 1 0,-1 1-2 15,-4-1 1-15,1 2 1 16,-3-2-2-16,-14-3-5 16,-12 0 5-16,-10-3 0 15,-2-1 2-15,11-2-1 16,18-1 4-16,22 0-5 16,-10 0 0-16,-10 0 1 15,-9-1 0-15,-12-2-1 16,9 2 0-16,7-1 6 15,0 1-6-15,-3 1 0 16,4 0-1-16,-1 0 1 16,5 0 0-16,8 0 0 15,-6 0-5-15,0 0 5 16,-2 0 1-16,-12 0 0 0,9 0-1 16,-6 0 0-16,-2 0 0 15,-4 0 0-15,-3-4 0 16,-2 1 0-16,-2-3 1 15,1 2 0-15,0-3 0 16,-4 2-1-16,0 0 0 16,-1 1 0-16,-1-1 0 15,-1 2 0-15,0 0 0 16,0 2 0-16,0-1-1 16,-1 2 1-16,-3-1 0 15,-4 1 1-15,-5 0-1 16,-6-2-1-16,-7 2 1 15,-6-2 0-15,-9 1 0 16,-5-1 1-16,-2 0 1 16,-2 2-1-16,0 0 0 0,0 0-1 15,0 0-1-15,0 0-5 16,0 0-5-16,0 12-4 16,-8 9 15-16,-5 11-5 15,1 7 5-15,-4 9 1 16,-1 8-1-16,-5 17 0 15,-8 16 0-15,2-5 1 16,-1-11 19-16,4-8-11 16,4-13 1-16,-3 9-2 15,-4 8 5-15,1 2 4 0,0-2-10 16,1 2 8-16,3-4-6 16,2-2-8-16,2-1-1 15,3-4 2-15,2-3-1 16,3-1 5-16,4 0 0 15,-2-2-5-15,5-3 8 16,1-8-8-16,1-7 5 16,2-8-5-16,0-8 0 15,0-5 0-15,0-3 4 16,0-4-5-16,0-2 0 16,0-2 5-16,-1-2-4 15,-1-2 0-15,-1 0 1 16,-3 2-1-16,-4-2 7 15,-5 2-7-15,-6 1 5 16,-3-1-5-16,-4 1 0 0,-2-1 1 16,-7 3-1-16,-4 0 0 15,-2-1 0-15,0-1 0 16,-4 2 0-16,-2-2-1 16,-4-1 0-16,-2-1 0 15,-7-1 0-15,-12 0 1 16,-16 0-1-16,-14-6 0 15,-4-2 0-15,8-1 0 16,9 1 0-16,9-1 1 16,-4 1-1-16,-5-1 1 15,-6-2 0-15,-12 0-1 16,-7-5 1-16,-9 1-1 16,-2-2 1-16,-1 0-1 0,5 3-1 15,5 2 1-15,7 1 0 16,3 4 0-16,5 2 1 15,0 2 0-15,5 1 0 16,-1 2-1-16,1 0 1 16,1 0-1-16,0 0 0 15,3 0-1-15,0 0 1 16,1 0 1-16,5 0-1 16,2 0-1-16,14 0 1 15,13 0 1-15,11 0 0 16,3 0 0-16,-10 0 0 15,-9 0 0-15,-11-2-1 16,1 0 0-16,-13-3 0 16,-11 2-1-16,8 0 1 15,10 0 0-15,11 0 0 0,12 1 1 16,-5-1-1-16,-8-1 0 16,3 0 1-16,3 1 0 15,2 0-1-15,1 1 1 16,2-1 0-16,-3 1 0 15,3 1-1-15,-1-1 0 16,1 1 0-16,-1 1-1 16,0 0 1-16,-1 0-1 15,-2 0 1-15,-2 0 0 16,-3-2-1-16,1-1 1 0,0-1 0 16,-1-1 0-1,-1 1 0-15,-1 2 0 0,-1-3 1 16,0 2 0-16,-12 1-1 15,-13-1 0-15,-14 3-1 16,-1 0 0-16,10 0-5 16,19 0 4-16,24 0 1 15,10 4 1-15,5-3-1 16,-7 4 0-16,-6-2 1 16,-8 1 0-16,3 1 0 15,0-1 0-15,-5 2 1 16,-13-2-1-16,-18 1 0 15,-12-4 0-15,-4-1 1 16,7 0-1-16,10 0-1 16,11 0-6-16,2 0 5 0,-1 2 1 15,-1 1-7-15,1 2 8 16,1-3-2-16,9 2 1 16,18-1 1-16,9-1-1 15,3-2 1-15,-6 3-1 16,-9 0 1-16,-8 0-1 15,-1 0-5-15,-2 4-3 16,-12 0 7-16,-18 3-7 16,-17-1 2-16,-3 2 1 15,4-5 5-15,11 0-5 16,12 1 6-16,3-2 0 16,4 2 0-16,15-1 0 15,11-3 0-15,11 0 0 0,1 0 0 16,-10-1 1-16,-6 1-1 15,-11 0-1-15,2 2 1 16,0-1-1-16,1-2 0 16,-2 0 1-16,-8-1 0 15,4 2-1-15,2-1 1 16,-3 2 0-16,10-1-1 16,-8 1 1-16,1-1 0 15,0-1 0-15,6 1 0 16,0 0 0-16,5-3 0 15,1 0-1-15,1 0 0 16,7 0 0-16,-2 1 1 16,1 1-1-16,3 1-8 15,1 2 7-15,1-2 0 0,-1 3 1 16,1 0-1-16,0-1 1 16,1 1-5-16,2 0 6 15,4-2 0-15,4-1 0 16,0-3 0-16,2 1 0 15,2-1 0-15,3 0 0 16,1 0 1-16,2 0 0 16,1 0-1-16,-1-3 1 15,-1 0-1-15,-1-2 0 16,-1 2 0-16,1-1 0 16,0 1 0-16,2 1-1 15,1-2 1-15,1 3-1 16,5 1 0-16,-2 0 1 0,-2 0-1 15,4-2 1 1,-4 2 0-16,1-1 0 0,-6-2 0 16,3 0 0-16,0 0 0 15,-1 1 0-15,1 0 0 16,5 1 0-16,-1 1 0 16,4 0 0-16,1 0 0 15,3 0 0-15,-1 0 0 16,8 0 0-16,1 0 1 15,1 0-1-15,3 0 2 16,2 1 4-16,1-1 1 16,-2 0 2-16,2 0 0 15,0 0 0-15,2 0 0 0,1 0-8 16,0 0 5-16,0 0-4 16,0 0 4-16,0 0-6 15,0 0 0-15,0 0-7 16,0 0-48-16,0 0-99 15,-2 4-310-15,-1-4-1331 16</inkml:trace>
  <inkml:trace contextRef="#ctx0" brushRef="#br0" timeOffset="48538.8546">10225 10006 189 0,'0'0'904'0,"0"0"-763"16,0 0-70-16,0 0-55 15,0 0-9-15,0 0 96 16,30 1 31-16,0 12-19 16,11 4 3-16,6 3-16 15,9 2-11-15,9 2-3 0,16 3-16 16,21 2-23-1,23-3-14-15,12-5-10 0,-3-6 9 16,1-7 21-16,-10-4-9 16,2 2-19-16,-3-1 2 15,-5 2-6-15,-5 2-8 16,-4-1-9-16,-6 2 1 16,-4-3-6-16,-6 0 0 15,-3-2 0-15,2-5 0 16,1 0 1-16,0 0 10 15,1 0-6-15,-1-7 6 16,0-1 5-16,-3 1-16 16,1 2 7-16,1 0-8 0,-4 0 2 15,-1-1 7-15,-4 1-2 16,0-1-6-16,-12 0 5 16,-11 2 3-16,-11 0-8 15,-1 1 5-15,11-1 6 16,6 0-12-16,7-1 0 15,-2-2 0-15,-4 0-1 16,-2-2 3-16,-6 0-3 16,-1-1 2-16,-4-2 8 15,-2 0-9-15,-4 0 11 16,-2-3 4-16,-7 1-5 16,-3-6 2-16,-3-1 0 15,-6-4 9-15,1-1-9 0,-5-3-2 16,-1-5-2-16,-4 0-7 15,-1-2 0-15,-8-1 5 16,-3-1-5-16,-6 4 0 16,0-3-1-16,-9 1 1 15,-12 2 5-15,-5-2-5 16,-7 2 1-16,-8 0-2 16,-6 2 0-16,-8 1-1 15,-7 0 1-15,-3 0-1 16,-20-2 0-16,-15-3 1 15,-24-4 1-15,-4 3-1 16,4 1 6-16,11 6-6 16,16 7-1-16,0-1-5 15,4 4 6-15,-5 3-1 0,4 0 1 16,-3 1 0-16,0 3 0 16,4 1 1-16,-1 3 1 15,0 1-1-15,-2 2 0 16,0 3 1-16,1-2-2 15,1 2-6-15,0 0 6 16,3 0-1-16,-5 1 1 16,-1 1 0-16,-3 1 0 15,2 0 0-15,4 0 0 16,1 0 0-16,2 0 0 16,3-3 0-16,13 3 0 15,12 0 0-15,13 0 0 16,4 0 0-16,-6 0 0 0,-6-2-1 15,-9 0 1 1,4-1 0-16,2 2-2 0,-2-1 2 16,1 2 0-16,-2-1 1 15,-1 1-2-15,1 0 1 16,0-1 0-16,0-1-1 16,1 1 1-16,0-1-1 15,0 2 1-15,2 0-2 16,-1 0 1-16,1 0 1 15,0 0-1-15,4 5-1 16,2 2-5-16,1 1 7 16,5-1-1-16,3 3 2 15,-2-1-2-15,0 5 1 16,1-1 0-16,0 2 0 0,0 1-1 16,-1 1 1-16,3 3 1 15,-1-1-1-15,4 0 0 16,2 1 0-16,-2-1 1 15,3 1-1-15,2 2 1 16,0 1-1-16,4 1-1 16,-1 1 1-16,4 2 0 15,1 3 0-15,4 1 0 16,3 2-1-16,4 1-5 16,6 0 4-16,3 2 1 15,3 0-5-15,6 3 5 16,0 0 0-16,3 2 1 15,10 0-1-15,7 2 1 0,1-4 6 16,6 0 6 0,1-2-12-16,6-2 7 0,-1-3-6 15,4-1 0-15,-1-3 5 16,5-5-4-16,6-1 5 16,4-5 5-16,7-3 4 15,19 1 2-15,-5-5 3 16,4-2-1-16,0 0-10 15,-8-3-2-15,6 0-7 16,-1 2 5-16,-3-2 3 16,-3-1-2-16,-6 2 0 15,-4 1 2-15,-4 0-8 16,-3 1 10-16,-6 1-11 16,3-2 0-16,-4 1 6 0,5-5 0 15,1-1 14-15,1-2-2 16,2 0 9-16,1-5-3 15,0-5-3-15,-4 0-15 16,-7 0 5-16,-8-1-9 16,-12 6 4-16,-8 1-5 15,-8 1 0-15,-5 3-1 16,-1-2-3-16,2 2-56 16,-2-1-49-16,3-9-59 15,0 1-218-15,0-6-1227 0</inkml:trace>
  <inkml:trace contextRef="#ctx0" brushRef="#br0" timeOffset="53014.8466">11051 6754 879 0,'0'0'169'15,"0"0"-32"-15,0 0-6 0,0 0-37 16,0 0-50-16,0 0 31 15,33-2 34-15,-7 12-20 16,4 2 3-16,6 0-23 16,5-1 1-16,6 2 6 15,6-2 5-15,8 0-31 16,20 2-16-16,19 0-9 16,28-1 9-16,11 3-10 15,1-5-8-15,-12 2-5 16,-15-2-10-16,-4-2 7 15,-3 3 0-15,-7-3-7 16,-5-2-1-16,-5 2 1 0,-3-4 0 16,1 1 0-16,-2-2-1 15,3-3 1-15,3 4 12 16,-1-3-2-16,-2 3-1 16,0 1 0-16,-3 0-2 15,1 1-1-15,-1 1 1 16,2-1-8-16,-1-3 1 15,1 0 6-15,-1-3-7 16,-2 0 2-16,-4 0 8 16,-8 0-8-16,-14 0-1 15,-12-3 8-15,0 1-3 16,8-1-5-16,9-3 7 16,4 2 2-16,-3-3-1 15,-1 0-3-15,-1 0 3 16,0-1-8-16,0-1 13 0,-2 0 0 15,1 1-5-15,-5 0 9 16,1-1-6-16,-3-1 0 16,-2 2 3-16,4-1 7 15,-4 0-10-15,6-1 12 16,-3 1-14-16,0-1 8 16,2-3 3-16,-1 1-8 15,0-2 4-15,-3-3-1 16,-3-2-2-16,-3 1-7 15,-5-2 2-15,-3-1 2 16,-5 0-1-16,-4-4 5 16,-3 2-8-16,-6-2 13 15,-3-2-7-15,-5-2-2 16,-1-1 4-16,-6-3-15 16,-3 0 8-16,-3-1-7 0,0 0 0 15,0 2 0-15,-9 0-1 16,-3 2 0-16,-4 1 1 15,-4-1 1-15,-5-1-1 16,-3-1 0-16,-5-1-1 16,-4-1 1-16,-1 1-1 15,-5 1 0-15,-2 2-1 16,-4 0 1-16,0 2 1 16,-3 2-1-16,-5 2-1 15,-1 2 1-15,0 0 0 16,-3 3-1-16,-2 4 0 0,-3 0 1 15,-1 1 0 1,-4 2 0-16,0 0 0 0,1 2-1 16,0 0 1-16,2 2 0 15,2-1-1-15,-3 4 1 16,-1-1 0-16,-1 1 0 16,-3 2-1-16,-1 1-5 15,-2-1 6-15,1 0 2 16,2 0-2-16,1 0 1 15,6-2-1-15,1-1 1 16,2 0 1-16,-1-4-2 16,-4 4 0-16,-14-2 0 0,-19 2 0 15,-18 0 0-15,-6-2-6 16,5 4 6-16,13-2 1 16,14-1 4-16,17 4-4 15,16-1-2-15,11 1 2 16,6-1-1-16,-10-1 1 15,-10 1 0-15,-8 1-1 16,-3 0-1-16,1 1-4 16,-3 2 4-16,3 0 0 15,-3 0 1-15,2 0-1 16,0 0 1-16,2 0 0 16,3 2 1-16,2 1 1 15,10-2-1-15,4 2 0 16,3 0 5-16,3-1-6 15,4 3 0-15,-2 1 0 0,-1 0-1 16,-3 2 0-16,0 1 1 16,1 1-1-16,2-3-5 15,3 3 5-15,5-1 0 16,1 1-1-16,1 2 1 16,5-3 0-16,1 2 0 15,-2 0 0-15,-3 2 1 16,-2 1-2-16,-6 3 1 15,-3 0 0-15,0 0 0 16,1 0 1-16,3 2 6 16,7-1-6-16,3 1-6 15,6 2 4-15,3 2 2 16,6 5-2-16,0 3-11 0,5 5 12 16,1 4 1-16,1 2-1 15,4 2-8-15,-2-2 9 16,3 0 1-16,0 1-1 15,1-2 0-15,0 0 0 16,-1 1 1-16,3 0-1 16,0 0 0-16,3 0 0 15,0-5 0-15,0 0-1 16,3-4 0-16,11-3 1 16,3-1 1-16,7-2-1 15,4-3-5-15,5-2 5 16,5-1 1-16,9-2 7 0,5-2 2 15,4-2 8 1,3-3-3-16,7-2-4 0,1-3 6 16,3-3-8-1,-1-3-7-15,-2 1 4 16,-3-2-5-16,-8 0 1 0,-6 0-1 16,-4 0 8-16,-7 0-9 15,-6 0 1-15,-5 0 0 16,-7 0-1-16,-8 0 1 15,-3-2 6-15,-5 1-1 16,-2 0-4-16,-3 1-1 16,0 0 5-16,0 0-6 15,0 0-28-15,2 0-57 0,14 0-160 16,-1 0-403 0,4 0-624-16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36:40.97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14205 717 836 0,'0'0'624'0,"0"0"-454"16,0 0-23-16,-79-40-52 15,41 40-21-15,-9 0 35 16,-9 10-7-16,-6 13-34 15,-2 8-31-15,-1 6-6 16,5 9-19-16,7 3 0 0,4 8-2 16,6 1-9-16,4 0 0 15,6 1 6-15,6-4-7 16,3-5-30-16,8-8-76 16,1-10-123-16,3-11-118 15,5-13-432-15</inkml:trace>
  <inkml:trace contextRef="#ctx0" brushRef="#br0" timeOffset="213.3046">13403 791 1377 0,'0'0'170'15,"0"0"-111"-15,0 0-27 16,99 16 28-16,-44 4 61 0,9 6-24 15,5 7-47-15,1 4-31 16,-3 2-6-16,-4 4-6 16,-5-3-7-16,15 5-84 15,-13-14-157-15,-13-11-320 0</inkml:trace>
  <inkml:trace contextRef="#ctx0" brushRef="#br0" timeOffset="487.7924">14682 913 1629 0,'0'0'216'0,"0"0"-130"15,0 0-60-15,0 0 16 16,0 0 45-16,0 0-35 16,116-7-26-16,-65 1-14 15,3 0-3-15,-1 2-9 16,-2 0-8-16,4 2-99 16,-14 1-199-16,-13 1-248 0</inkml:trace>
  <inkml:trace contextRef="#ctx0" brushRef="#br0" timeOffset="680.085">14654 1134 1121 0,'0'0'256'0,"0"0"-188"15,0 0-53-15,0 0-3 16,0 0 14-16,113-24-10 15,-70 15-9-15,12-7-7 16,-12 7-254-16,-12-3-830 0</inkml:trace>
  <inkml:trace contextRef="#ctx0" brushRef="#br0" timeOffset="1584.9101">11375 973 1192 0,'0'0'167'0,"0"0"36"0,0 0 3 15,0 0-6 1,0 0-41-16,0 0-64 0,0 0-95 16,-12-54-1-16,30 82 1 15,11 9 3-15,10 5 18 16,6 5-11-16,7-3-1 16,1-4-8-16,-2-9 4 15,-5-9-4-15,-9-11-1 16,-9-11 15-16,-8-5-9 15,-11-23 13-15,-9-12-4 16,0-15-6-16,-8-4 1 16,-11-3 12-16,-5 4 1 15,4 11 37-15,4 14 42 0,7 14-6 16,5 18-38-16,4 6-58 16,0 39 6-16,16 35-6 15,19 38 41-15,6 18-20 16,3 3-1-16,-6-12-8 15,-8-25-12-15,-4-22 0 16,-7-22-1-16,-3-21-7 16,2-14-65-16,16-6-115 15,-4-8-94-15,0-8-480 0</inkml:trace>
  <inkml:trace contextRef="#ctx0" brushRef="#br0" timeOffset="1769.2655">12139 1191 1370 0,'0'0'498'0,"0"0"-435"15,0 0-33-15,0 0-16 16,0 0 50-16,0 0-8 16,86-31-37-16,-47 19-19 15,15-7-97-15,-7 6-196 16,-14 2-242-16</inkml:trace>
  <inkml:trace contextRef="#ctx0" brushRef="#br0" timeOffset="1903.1014">12139 1339 1204 0,'0'0'113'0,"0"0"-102"15,0 0 2-15,179-56-13 16,-87 19-155-16,2 0-402 15</inkml:trace>
  <inkml:trace contextRef="#ctx0" brushRef="#br0" timeOffset="2262.4826">12921 1046 1418 0,'0'0'573'0,"0"0"-534"15,0 0-28-15,-43 97 31 0,43-55 11 16,0 6 8 0,8 2 2-16,10-1-12 0,-2-3-32 15,1-5-12-15,-7-12-1 16,-4-7-5-16,-3-11 1 16,-3-11 11-16,0 0 24 15,-5-23-3-15,-17-30-19 16,-7-33-12-16,-3-31-2 15,4-4 1-15,13 21 1 16,9 30 3-16,6 36-3 16,0 9 19-16,13-2-6 15,13 0-16-15,10 0 0 0,11 8-7 16,3 6 5-16,9 8-47 16,-2 5-95-16,1 5-182 15,-13 12-223-15,-23 0-365 0</inkml:trace>
  <inkml:trace contextRef="#ctx0" brushRef="#br0" timeOffset="2397.8937">12619 1127 1273 0,'0'0'106'15,"0"0"-106"-15,119-37-49 16,-40 8-139-16,-1-2-311 0</inkml:trace>
  <inkml:trace contextRef="#ctx0" brushRef="#br0" timeOffset="2634.3707">13252 628 1739 0,'0'0'210'0,"0"0"-65"15,-104 44-42-15,67 6 12 16,18 22-10-16,19 23-5 16,28 11-27-16,26-3-36 15,13-9-18-15,-6-22-8 16,17-4-3-16,10-24-7 16,13-22-2-16,24-22-46 15,-5-27-90-15,-29-11-119 16,-23-7-564-16</inkml:trace>
  <inkml:trace contextRef="#ctx0" brushRef="#br0" timeOffset="2846.8568">14065 248 1886 0,'0'0'213'15,"0"0"-141"-15,0 0-21 16,126-42-8-16,-21 64 22 15,41 55 1-15,11 33 12 16,-10 28 1-16,-31 24-28 16,-48 12-28-16,-45 22-11 15,-37 18-12-15,-61-11 0 0,-1-54-211 16,-8-48-519-16</inkml:trace>
  <inkml:trace contextRef="#ctx0" brushRef="#br0" timeOffset="3316.312">13186 1755 1969 0,'0'0'304'0,"0"0"-84"15,0 0-81-15,0 0-86 16,0 0-31-16,0 0 9 16,24 109 80-16,-8-50-62 15,3 3-31-15,0-3-17 16,-2-2 7-16,-3-6-8 15,-1-7-41-15,-4-10-83 16,-4-32-180-16,-5-2-409 16,0-22-930-16</inkml:trace>
  <inkml:trace contextRef="#ctx0" brushRef="#br0" timeOffset="3577.4721">13167 1574 1787 0,'0'0'193'0,"0"0"-156"15,-90 44-17-15,53-15 62 0,1 4 5 16,6 0-10-16,3-3-22 16,6-5-30-16,9-7-9 15,6-10-15-15,6-8 0 16,0 0 16-16,20-25 74 16,10-13-25-16,11-11-46 15,3-1 10-15,-1 8 14 16,-1 14 1-16,-2 18-21 15,3 10-14-15,4 25-4 16,12 28-4-16,15 27-2 16,13 11-24-16,-12-15-279 15,-14-25-1499-15</inkml:trace>
  <inkml:trace contextRef="#ctx0" brushRef="#br0" timeOffset="25531.1335">14544 5126 1249 0,'0'0'156'16,"0"0"-118"-16,0 0-28 16,0 0 5-16,0 0 18 15,0 0 5-15,91-25-9 0,-74 25-4 16,1 0-8-16,-5 8 4 15,-1 8 0-15,-4 7 26 16,-4 8 10-16,-4 6 13 16,0 6 15-16,-7 6-29 15,-11 2-9-15,-3 2 5 16,2 0-12-16,1-4-19 16,4-2-11-16,7-6-3 15,3-4-7-15,4-10 1 16,0-2 0-16,1-9-1 15,9-4 1-15,-1-5-1 16,-1-4 0-16,5-3 1 16,-2 0 0-16,2-5 9 15,-1-7 0-15,2-5-8 16,0 0-1-16,-3 0 10 0,-4 5-10 16,-1 3-1-16,-6 6 7 15,3 3-7-15,-1 4-11 16,2 21 10-16,4 22 1 15,2 31 44-15,-1 34 3 16,0 11-5-16,-4-3 14 16,2-14-1-16,-6-32-3 15,-1-19-23-15,2-14-2 16,-2-7-2-16,0-1-8 16,0 3 4-16,0-3-6 15,0-10-9-15,3-7-5 16,-3-9 0-16,0-4 12 15,0-1-5-15,0-2 4 0,0 0-2 16,-6 0 26-16,-14 0-17 16,-8 0-18-16,-12 0-1 15,-14 0 0-15,-19 6 0 16,3 0 0-16,-5 1 0 16,2-3 8-16,17-2-8 15,6-1 0-15,9-1-20 16,26-3-50-16,7-8-126 15,8-8-468-15</inkml:trace>
  <inkml:trace contextRef="#ctx0" brushRef="#br0" timeOffset="26816.9403">15499 5332 1313 0,'0'0'310'16,"0"0"-112"-16,0 0-40 15,0 0-43-15,0 0-24 16,0 0-26-16,0 0-21 16,27 0-10-16,-2 0-14 15,7-5-4-15,4-2-6 0,-1 0-1 16,1-1-9-1,-3 2-1-15,-5 0-38 0,-4 1-66 16,-7 1-81-16,-5 1-140 16,-6 2-253-16</inkml:trace>
  <inkml:trace contextRef="#ctx0" brushRef="#br0" timeOffset="27039.6841">15483 5433 992 0,'0'0'208'0,"0"0"-111"15,0 0-1-15,0 0 10 0,0 0-25 16,0 0 9-16,0 0-2 16,55 1-27-16,-28-6-21 15,3-3-17-15,0-1-16 16,3-1-7-16,11-6-70 15,-7 2-152-15,-7 0-271 0</inkml:trace>
  <inkml:trace contextRef="#ctx0" brushRef="#br0" timeOffset="27541.6462">15768 5107 1173 0,'0'0'249'16,"0"0"-93"0,0 0-41-16,0 0-31 0,0 0-34 15,0 0-25-15,0 0-2 16,34 31 26-16,-6-14 11 15,4 3-14-15,5 1-25 16,3 1 5-16,-3 2 2 16,-2 0-13-16,-4 1 1 15,-7 1-8-15,-7-2-7 16,-6 1 5-16,-9 1-5 16,-2-1 1-16,-10 2 6 15,-13 3 1-15,-7-1-3 16,-8-1-6-16,-4 0 0 0,-12 6-132 15,11-7-200-15,4-7-499 16</inkml:trace>
  <inkml:trace contextRef="#ctx0" brushRef="#br0" timeOffset="45045.3979">127 14833 1657 0,'0'0'193'16,"0"0"-83"-16,0 0 51 15,0 0-68-15,0 0-53 16,0 0-33-16,-33 112 7 16,33-3 29-16,0 14 2 15,0-2 4-15,0-12-16 16,7-12 0-16,0-3-20 16,-1-16-1-16,-2-22-6 15,2-19-6-15,-2-15 0 16,1-6-1-16,-2-4 0 0,0-11 1 15,3-5 0 1,3-39 15-16,0-8-1 0,3-11-13 16,1-3 0-16,0 20 11 15,1 2 9-15,-5 16-6 16,3 17-3-16,3 10-11 16,0 5-1-16,9 21 1 15,1 6 8-15,0 8-8 16,2 2 1-16,-4 2-2 15,10 16-37-15,-5-10-160 16,-7-11-459-16</inkml:trace>
  <inkml:trace contextRef="#ctx0" brushRef="#br0" timeOffset="45960.6834">630 15625 1527 0,'0'0'310'0,"0"0"-173"16,0 0-57-16,0 0-54 16,0 0-6-16,0 0 52 15,-3 91-18-15,8-55-29 16,3-2-10-16,1-4-6 16,-1-2-1-16,-1-7-8 15,-1-6 1-15,-3-7 6 0,0-8-6 16,-2 0 13-1,-1-16-1-15,0-15-10 0,0-10-2 16,0-5 0-16,0-1 1 16,-1 6-1-16,-2 9 0 15,3 11 0-15,0 11 0 16,0 6-1-16,6 4 0 16,6 5-2-16,7 14 1 15,2 6 0-15,1 6 1 16,-2 2 0-16,-5 3 0 15,-2-2 8-15,-7-5-7 16,-3-4 5-16,-1-11-5 16,-2-6 5-16,0-8 11 15,0-1 26-15,0-23 15 16,-6-5-34-16,-2-10-16 16,2-1-7-16,2 8 1 15,4 9-1-15,0 9 0 16,4 10-1-16,10 4-10 0,2 4 3 15,8 14 1-15,0 8 0 16,4 1 0-16,-2 1-6 16,2 0-61-16,9 0-64 15,-4-6-201-15,-6-11-423 0</inkml:trace>
  <inkml:trace contextRef="#ctx0" brushRef="#br0" timeOffset="46303.9691">1122 15594 952 0,'0'0'263'0,"0"0"-191"16,0 0 81-16,0 0-30 15,0 0-24-15,21 89-30 16,-18-68 7-16,-3-4-25 16,0-4-16-16,0-6-15 15,0-3 17-15,0-4 85 16,0-9 26-16,0-15-72 15,-5-9-52-15,-1-9-11 16,3 0-1-16,3 4 54 16,0 9-12-16,0 9-8 15,5 9 3-15,7 8-22 0,7 3-15 16,5 10 3 0,4 15 7-16,2 5-3 0,0 5-10 15,-5 1-7-15,1 4-1 16,-5-2 0-16,-5-2-1 15,-8-5-74-15,-8-7-134 16,0-10-294-16,-11-11-432 0</inkml:trace>
  <inkml:trace contextRef="#ctx0" brushRef="#br0" timeOffset="46458.4426">1146 15628 804 0,'0'0'887'15,"0"0"-744"-15,0 0-63 16,0 0-56-16,0 0-17 16,83-8-7-16,-17-5-57 0,-6 1-275 15,-7 0-813-15</inkml:trace>
  <inkml:trace contextRef="#ctx0" brushRef="#br0" timeOffset="46634.7295">1551 15487 1437 0,'0'0'549'15,"0"0"-441"-15,0 0 4 16,0 0 45-16,8 84 0 16,1-46-61-16,3 2-31 15,1 1-23-15,0 0-30 16,1-2-5-16,0-1-7 16,-3-3-7-16,-3-8-127 0,-8-18-159 15,0-9-305 1,-8-2-112-16</inkml:trace>
  <inkml:trace contextRef="#ctx0" brushRef="#br0" timeOffset="46841.1633">1532 15478 1234 0,'0'0'325'15,"0"0"-89"-15,0 0-10 16,24-76-96-16,-6 61-49 16,3 5-19-16,-2 5-11 15,-1 5 1-15,-3 0-9 16,-6 8-6-16,-6 12 4 15,-3 5 25-15,0 4-17 0,-12 4-18 16,-7-2-16 0,-3-1-10-16,6-8-5 0,0-10-160 15,4-8-180-15,6-4-819 0</inkml:trace>
  <inkml:trace contextRef="#ctx0" brushRef="#br0" timeOffset="47026.6007">1928 15374 1733 0,'0'0'321'0,"0"0"-89"16,0 0-69-16,0 0-60 16,86-32-50-16,-59 26-37 15,-2-1-16-15,-1 1-14 0,0 3-162 16,-9 3-332-16,-8 0-799 15</inkml:trace>
  <inkml:trace contextRef="#ctx0" brushRef="#br0" timeOffset="47193.3419">1984 15565 1273 0,'0'0'706'0,"0"0"-542"15,0 0-7-15,0 0-30 16,0 0-23-16,0 0-10 15,0 0-24-15,82-17-46 16,-53 2-24-16,-1-17-76 16,-7 6-258-16,-11-5-1363 0</inkml:trace>
  <inkml:trace contextRef="#ctx0" brushRef="#br0" timeOffset="48595.1362">506 9140 1038 0,'0'0'329'15,"0"0"-5"-15,0 0-30 16,0 0-155-16,0 0-89 0,0 0-31 16,3 134 77-1,7-57-17-15,-1-5-17 0,3-9-19 16,0-17-17-16,2 0-15 15,0 0-3-15,-3-11-8 16,0-12 1-16,-3-8 1 16,-5-11-1-16,-3-4 16 15,0-10 14-15,0-20-15 16,0-7-10-16,-3-9-5 16,-1 0-1-16,4 6 0 15,0 12 1-15,0 12 5 16,13 15-6-16,8 1-6 15,5 20 6-15,8 9 1 16,0 7 5-16,0 0 0 16,-2 3-5-16,-4-6 4 15,0 1-5-15,0-2-125 16,-9-9-197-16,-6-9-621 0</inkml:trace>
  <inkml:trace contextRef="#ctx0" brushRef="#br0" timeOffset="49198.7829">1182 9564 1500 0,'0'0'375'0,"0"0"-144"16,0 0-121-16,0 0-40 15,0 0 16-15,0 0-9 16,-8 77-38-16,8-50-12 16,0-2-15-16,0-4-6 15,6-6-6-15,-2-4 7 16,-1-4-7-16,-1-7-13 15,-2 0 12-15,0-12 1 16,0-14-12-16,-9-12-9 0,0-6 14 16,-3 0 6-16,2 1 0 15,5 9 1-15,4 10 0 16,1 14 1-16,0 7 5 16,9 3-6-16,12 20-1 15,1 5 1-15,3 5 0 16,-5 2 6-16,1-1-5 15,-7-4-1-15,-3-5 0 16,-2-5 0-16,-4-8 1 16,-5-9 6-16,0 0 17 15,0-12 4-15,-5-14-26 16,-4-8 7-16,1-5-9 16,4 1 0-16,4 4 0 0,0 10 0 15,7 11 0 1,7 13 0-16,10 3-2 0,3 21-14 15,2 5 10 1,2 3 5-16,-2 2-4 0,7 9-109 16,-6-7-108-16,-8-9-479 0</inkml:trace>
  <inkml:trace contextRef="#ctx0" brushRef="#br0" timeOffset="49549.5058">1534 9385 1542 0,'0'0'215'0,"0"0"-165"16,0 0 3-16,0 0 65 15,52 89-28-15,-32-55-33 0,5 0-17 16,-3-6-11-16,-5-8-8 16,-4-3-9-16,-7-9-11 15,-5-8 11-15,-1 0 30 16,0-22 58-16,-1-24-63 15,-11-22-13-15,-3 0-3 16,6 4-2-16,3 13 18 16,4 23 17-16,2 4-1 15,0 10-26-15,8 14-18 16,14 0-7-16,5 24-1 16,8 8 5-16,0 9-4 15,-2 4-2-15,-5 2 1 0,-5-2-1 16,-10-6-12-16,-7-7-129 15,-9-6-99-15,-13-9-298 16,-8-12-683-16</inkml:trace>
  <inkml:trace contextRef="#ctx0" brushRef="#br0" timeOffset="49684.3448">1599 9486 1011 0,'0'0'220'0,"0"0"-136"15,0 0 16-15,112-4-49 16,-33-14-39-16,-11 1-12 16,-9-2-264-16</inkml:trace>
  <inkml:trace contextRef="#ctx0" brushRef="#br0" timeOffset="50080.0725">1998 9319 1129 0,'0'0'316'16,"0"0"-174"-16,0 0 80 15,0 0 2-15,-2 100-75 16,15-59-40-16,1 2-32 16,5-2-18-16,1-1-2 15,-1-5-16-15,5-3-14 16,-9-1-26-16,0-9 9 16,-8-5-10-16,-4-10-18 15,-3-7-9-15,0-5 26 16,-12-21-20-16,-7-14-19 15,-7-19 12-15,5 0 14 16,2-5 14-16,3 3 0 0,16 16 6 16,0 3 12-16,0 12 1 15,16 9-10-15,3 8-8 16,4 4 0-16,2 4 10 16,1 5-10-16,-4 0 0 15,-7 8-1-15,-5 9 0 16,-9 3 0-16,-1 5 1 15,-8 0-1-15,-12 1 0 16,-5-2-1-16,-2-7-45 16,2-2-31-16,-1-13-51 15,10-2-174-15,2 0-395 0</inkml:trace>
  <inkml:trace contextRef="#ctx0" brushRef="#br0" timeOffset="50308.9895">2508 9329 1538 0,'0'0'285'0,"0"0"-70"15,0 0-77-15,0 0-57 16,0 0-45-16,0 0-26 0,0 0-8 15,83-24-2-15,-65 15-82 16,-3 3-184-16,-6 1-339 16</inkml:trace>
  <inkml:trace contextRef="#ctx0" brushRef="#br0" timeOffset="50497.3861">2475 9498 955 0,'0'0'665'0,"0"0"-468"16,0 0 1-16,0 0-22 16,0 0-38-16,0 0-17 15,0 0-54-15,105-46-28 16,-75 30-29-16,-4 6-10 16,-7 2-124-16,-8 4-345 0,-4 1-880 15</inkml:trace>
  <inkml:trace contextRef="#ctx0" brushRef="#br0" timeOffset="53430.6698">1192 10660 1355 0,'0'0'240'16,"0"0"15"-16,-27-75 1 15,8 49-64-15,-5 6-38 16,-3 9-9-16,-7 11-81 0,0 3-23 16,-2 22-8-16,3 12-3 15,6 8-6-15,9 4-6 16,9 2-3-16,9-3-9 16,0-7-5-16,15-5 0 15,12-13 1-15,4-10 6 16,2-11-8-16,1-4-1 15,-1-24-12-15,-6-11 1 16,-6-6 2-16,-6-6 9 16,-6 1 2-16,-6 4-1 15,0 9 0-15,-3 11 8 16,0 11 19-16,4 12-2 16,1 1-17-16,4 18-8 0,5 11 0 15,6 7 1 1,4 5 1-16,0 2-2 0,4-1 0 15,-1-4-45 1,1 1-96-16,-8-11-170 0,-7-11-427 0</inkml:trace>
  <inkml:trace contextRef="#ctx0" brushRef="#br0" timeOffset="53694.7577">1289 10643 1408 0,'0'0'269'0,"0"0"-94"15,0 0-46-15,0 0-41 0,0 0-14 16,91 2-20 0,-61 17-8-16,-8 4-12 0,-4 3 9 15,-8-2-9-15,-8-1-10 16,-2-7 2-16,0-4 15 16,0-10-7-16,-7-2 16 15,1-8 19-15,0-17-57 16,3-11-12-16,3-4-32 15,1-6-61-15,18 5-35 16,6 5-46-16,16 4-177 16,-5 11-181-16,-5 6-202 0</inkml:trace>
  <inkml:trace contextRef="#ctx0" brushRef="#br0" timeOffset="54078.8503">1632 10435 1137 0,'0'0'379'0,"0"0"102"16,0 0-277-16,0 0-68 15,0 0-80-15,0 0-16 16,0 0 9-16,-56 107-4 16,56-69-20-16,0-4-13 15,0-5-11-15,13-8 5 16,2-9 0-16,1-7-6 16,2-5-25-16,0-7-6 15,0-18 6-15,-6-6 7 16,-3-2 10-16,-5-1 7 15,-1 8 1-15,0 9 5 16,-3 12 47-16,2 5-26 16,7 11-20-16,1 20-5 0,6 9 17 15,7 7 14-15,2 5 20 16,2-4-12-16,-3 2-21 16,0-5-1-16,-9-1-7 15,-8-5-10-15,-7-5 5 16,0-6-4-16,-16-8 13 15,-8-11-1-15,-4-5-12 16,-5-4-2-16,3-10-16 16,1-33-122-16,13 1-131 15,7-1-467-15</inkml:trace>
  <inkml:trace contextRef="#ctx0" brushRef="#br0" timeOffset="54578.4508">1998 10394 1655 0,'0'0'343'16,"0"0"-194"-16,0 0-100 15,0 0-26-15,0 0 51 16,14 87-28-16,-8-49-9 16,2-4-11-16,-2 0-15 15,-2-7-2-15,-1-6-3 16,-3-8-4-16,0-7 4 15,0-6-5-15,0-11 18 16,-11-18-19-16,3-13-7 16,-1-8 1-16,0-5 6 15,5 6 10-15,4 9 11 16,0 12 16-16,10 11-12 0,5 10-16 16,7 7-8-16,2 0-1 15,6 16 0-15,-2 6 1 16,-4 7-1-16,-6 1 1 15,-4-1 0-15,-9-5 0 16,-4-7 7-16,-1-6 6 16,0-8 11-16,-5-3 57 15,-4-14-18-15,0-12-27 16,2-9-19-16,6-3-1 16,1-1-5-16,3 6-3 15,16 5-3-15,4 14 1 16,6 6-5-16,2 8-2 0,2 2 1 15,-2 18 0 1,-4 7-1-16,-3 4 0 0,-9 3-11 16,-5 12-79-16,-7-8-200 15,-3-11-468-15</inkml:trace>
  <inkml:trace contextRef="#ctx0" brushRef="#br0" timeOffset="54926.1364">2542 10106 1612 0,'0'0'386'0,"0"0"-239"15,0 0-69-15,0 0 27 16,-28 72-18-16,19-34-23 16,4 2-3-16,2-4-22 0,3-2-18 15,0-7-14-15,5-8-6 16,5-7 0-16,2-10 0 15,-3-2 5-15,6-17-5 16,-2-12-1-16,1-6-2 16,-4-5 2-16,-1 4 1 15,-4 6 0-15,-2 9 0 16,-2 9 14-16,2 11 10 16,0 1-14-16,3 13-11 15,3 10 0-15,3 7 1 16,3 2 5-16,1 2-6 15,-2 2-6-15,2 5-147 16,-6-9-315-16,-4-10-1013 0</inkml:trace>
  <inkml:trace contextRef="#ctx0" brushRef="#br0" timeOffset="55362.3084">2809 10072 1463 0,'0'0'322'0,"0"0"-82"16,0 0-121-16,0 0-42 16,91 0-39-16,-73 17 20 15,-8 7-14-15,-7 5 11 16,-3 2-6-16,-3 1-23 0,-14-4-12 16,3-4-6-16,1-10-7 15,5-7 7-15,5-7 10 16,3-3 10-16,0-18-28 15,16-11-12-15,4-8-4 16,8-3 5-16,-1-3 10 16,-3 4 0-16,-5 2-8 15,-5 6 8-15,-5 7 1 16,-5 5 8-16,0 11 50 16,-4 9 27-16,0 2-24 15,-7 21-40-15,-8 16-14 16,-4 11 2-16,4 7 12 15,2 1 6-15,8-6-14 16,5-6 1-16,8-12-4 16,17-8-1-16,12-12 6 0,8-7 0 15,7-5-6-15,-1-5-9 16,6-14-5-16,-20 1-117 16,-16 4-538-16</inkml:trace>
  <inkml:trace contextRef="#ctx0" brushRef="#br0" timeOffset="56060.2407">1505 11337 1627 0,'0'0'360'16,"0"0"-96"-16,0 0-52 16,0 0-109-16,0 0-75 15,0 0-28-15,0 0 9 16,21 117 24-16,-3-64-6 16,3 4-6-16,-2-3-7 15,-1-1 0-15,0-5-13 16,-4-9 0-16,-3-7-1 0,-3-12 0 15,-5-12-37-15,0-8 11 16,-3-10 25-16,3-21 0 16,-3-12 0-16,8-9 1 15,-1 3 0-15,2 9 0 16,0 12 7-16,1 13 4 16,1 11-2-16,0 4-2 15,6 5 2-15,0 15 4 16,-1 4-4-16,3 6-7 15,-4 0-1-15,-3 0-1 16,-5 4-49-16,-2-9-146 16,-5-8-336-16</inkml:trace>
  <inkml:trace contextRef="#ctx0" brushRef="#br0" timeOffset="56413.2585">2199 11160 1521 0,'0'0'323'16,"0"0"-24"-16,0 0-49 15,0 0-90-15,0 0-71 0,0 0-47 16,-93 62 1-16,65-9 11 15,6 7 3-15,5 2 10 16,4 2-21-16,13-4-14 16,0-5-10-16,6-6-10 15,16-9-3-15,5-9-3 16,4-13-5-16,4-9 5 16,1-9-5-16,-1-1-1 15,1-22-3-15,-1-7-51 16,-6-4-47-16,-11-12-92 15,-6 8-266-15,-12 8-700 0</inkml:trace>
  <inkml:trace contextRef="#ctx0" brushRef="#br0" timeOffset="56598.1831">2172 11540 1542 0,'0'0'600'15,"0"0"-519"-15,0 0 55 16,0 0-16-16,0 0-63 16,112-68-34-16,-75 46-23 15,5-10-23-15,-12 7-225 16,-6 1-765-16</inkml:trace>
  <inkml:trace contextRef="#ctx0" brushRef="#br0" timeOffset="56960.179">2524 11067 702 0,'0'0'1085'0,"0"0"-800"16,0 0 12-16,0 0-89 0,0 0-102 16,0 0-63-16,0 0-21 15,15 80 56-15,7-34-21 16,-3 4-16-16,4-4-11 15,-5 0-18-15,1-5-6 16,-2-4-6-16,-5-7-31 16,-2-10-78-16,-4-20-140 15,-4 0-114-15,-2-19-255 0</inkml:trace>
  <inkml:trace contextRef="#ctx0" brushRef="#br0" timeOffset="57252.2967">2645 11263 1081 0,'0'0'548'0,"0"0"-312"0,0 0-34 15,0 0-121 1,0 0-57-16,0 0-23 0,0 0 8 16,82-51-2-16,-45 32-6 15,-8-3 1-15,-7-6-2 16,-10 0-13-16,-11-4 2 16,-1-2 4-16,-17-4 7 15,-6 2 15-15,-1 5 93 16,1 9 52-16,6 8 32 15,9 11-58-15,3 3-52 16,4 17-61-16,1 16-7 16,0 13 17-16,11 4 0 15,9 4-14-15,6-2 1 16,0 1-9-16,4-8-9 16,-2 1-20-16,0-3-98 0,-9-12-351 15,-14-14-1223-15</inkml:trace>
  <inkml:trace contextRef="#ctx0" brushRef="#br0" timeOffset="59084.9207">3650 9674 1347 0,'0'0'274'16,"0"0"-14"-16,0 0-9 15,0 0-92-15,0 0-31 16,0 0-20-16,0 0-42 16,-21-17-29-16,21 17-16 15,0 11-11-15,0 10-4 16,0 6 30-16,8 9 6 0,2 3-15 16,2 2-2-16,0 1-1 15,2-4-9-15,-4 1-14 16,3-4 1-16,-6-2 4 15,1-2-6-15,-6-5-1 16,2-1-35-16,-4-4-52 16,0-3-76-16,-4-4-69 15,-7-4-143-15,-3-9-332 0</inkml:trace>
  <inkml:trace contextRef="#ctx0" brushRef="#br0" timeOffset="59482.2814">3609 9634 1064 0,'0'0'225'0,"0"0"45"15,0 0 2-15,0 0-62 16,11-77-85-16,1 62-14 15,6 2-20-15,2-1-30 16,2 8-1-16,6 3-16 16,-1 3-10-16,0 0-14 15,-2 3-8-15,-2 8-5 16,-2 2 4-16,-4 1-3 0,-5 3 9 16,-4 0-16-1,-5 0 22-15,-3 2 2 0,0-1 18 16,-6 0 1-1,-9-3-9-15,-3 2-3 0,-3-5-11 16,-1 0-9-16,-1-5 1 16,0-2-7-16,2-2 0 15,4-3-6-15,1 0-9 16,4 0-67-16,7-5-118 16,4-2-338-16</inkml:trace>
  <inkml:trace contextRef="#ctx0" brushRef="#br0" timeOffset="60295.6785">4324 9257 1013 0,'0'0'262'0,"0"0"3"0,0 0 14 16,0 0-92-16,0 0-62 16,0 0-23-16,0 0-27 15,-77-13-11-15,63 20 9 16,-3 5-7-16,-3 4-6 15,2 8-10-15,-4 6-3 16,3 6-3-16,-2 6 3 16,3 0-6-16,3 1-5 15,3-2-6-15,0 0 0 16,7-1 0-16,4-1-5 16,1 3 1-16,0-1 4 15,6 2-2-15,9-4-9 16,3 0-2-16,6 0 4 15,1-5-11-15,1-3 10 0,3-6 1 16,-1-4-5-16,-2-6-10 16,4-5 5-16,-3-8 8 15,1-2-2-15,3 0-1 16,0-15 7-16,1-2-7 16,-4-3-15-16,-7 1-1 15,-2 3 9-15,-8 4-9 16,-5 4-21-16,-5 1-59 15,-1 2-44-15,-3-2-81 16,-9 3-388-16</inkml:trace>
  <inkml:trace contextRef="#ctx0" brushRef="#br0" timeOffset="63120.11">6717 715 1540 0,'0'0'243'15,"0"0"-7"-15,0 0-33 0,0 0-80 16,0 0-70-16,0 0-44 15,0 0 0-15,-26 98 7 16,26-45 12-16,11 4-14 16,4-1-8-16,0 0 0 15,0-1-5-15,1 1-1 16,-2-8-73-16,-4-7-143 16,-2-15-336-16,-7-16-291 0</inkml:trace>
  <inkml:trace contextRef="#ctx0" brushRef="#br0" timeOffset="63341.4734">6636 760 1348 0,'0'0'224'0,"0"0"-5"16,0 0-116-16,18-77-35 0,6 61-24 16,6 8 2-16,4 4-18 15,3 4-1-15,-4 0-12 16,-6 8-5-16,-7 9-9 15,-10 2 0-15,-10 4-1 16,0 4 7-16,-18 1-1 16,-9 2-6-16,-4-2-9 15,-11 2-155-15,8-8-161 16,8-8-257-16</inkml:trace>
  <inkml:trace contextRef="#ctx0" brushRef="#br0" timeOffset="63591.5876">7115 623 1378 0,'0'0'521'0,"0"0"-310"16,0 0-47-16,0 0-100 15,0 0-14-15,0 0 23 16,-67 87-8-16,64-48-19 15,3 2-22-15,0-1-13 16,9-4-4-16,9-1 0 16,7-3-7-16,5-7-69 15,15-14-124-15,-11-7-289 0,-4-4-331 16</inkml:trace>
  <inkml:trace contextRef="#ctx0" brushRef="#br0" timeOffset="63949.0498">7201 485 1588 0,'0'0'373'0,"0"0"-153"15,0 0-151-15,0 0-51 16,0 0-16-16,0 0 60 16,10 106-10-16,6-62 6 15,0 1-29-15,5-3-8 16,-3-4-8-16,-3-3-7 0,0-6 0 15,-5-8-6-15,-4-6 0 16,-1-10-13-16,-4-5-3 16,-1 0 16-16,2-2 2 15,-2-12-2-15,1 1 1 16,1 1 5-16,1 3 6 16,3 5 0-16,1 4-7 15,4 0-5-15,6 0 0 16,5 11 2-16,1 2 4 15,3 0-6-15,-3-1 1 16,-3 0 0-16,-1-3-1 16,2-4-92-16,-6-4-162 15,-3-1-403-15</inkml:trace>
  <inkml:trace contextRef="#ctx0" brushRef="#br0" timeOffset="64274.5674">7506 323 1719 0,'0'0'394'0,"0"0"-100"16,0 0-92-16,0 0-84 15,0 0-69-15,0 0-34 16,-2 75 19-16,16-20 42 16,4 7-23-16,4 4-10 15,4 1-8-15,0-5 3 0,3-1-17 16,-4-8-10-16,-3-5-10 16,-5-9 10-16,-1-5-11 15,-5-10-32-15,-5-5-101 16,-3-9-109-16,-3-7-473 0</inkml:trace>
  <inkml:trace contextRef="#ctx0" brushRef="#br0" timeOffset="65736.1965">7306 517 801 0,'0'0'225'0,"0"0"-6"0,0 0 32 15,0 0-45-15,0 0-17 16,0 0-41-16,0 0-50 16,-21-34-50-16,21 34-31 15,0 7-17-15,0 13-21 16,6 12 21-16,6 8 28 16,3 7 5-16,0 4 12 15,3 1-8-15,-2 1-10 16,2-2-3-16,-4-3-14 15,0-4-2-15,-5-5-7 16,0-8 5-16,-4-6-5 16,2-8-1-16,-5-6 0 0,-1-6 3 15,-1-5 7-15,0 0 2 16,0 0 13-16,0-10-2 16,0-9-16-16,-3-7-6 15,0-3-1-15,3-3 0 16,0 6-1-16,0 4 0 15,9 5-5-15,3 5 0 16,1 5-1-16,1 6-4 16,1 1 3-16,-2 0-6 15,1 8 4-15,-1 6-4 16,-2-1-51-16,5 3-47 0,-4-2-141 16,1-8-412-16</inkml:trace>
  <inkml:trace contextRef="#ctx0" brushRef="#br0" timeOffset="66263.9606">7940 598 1612 0,'0'0'311'16,"0"0"-167"-16,0 0-102 15,0 0-41-15,0 0 57 16,-5 71 2-16,4-38-17 16,-1 0-27-16,1-2-4 0,-1-4-10 15,1-6-1-15,1-5 5 16,-2-7-6-16,2-7-13 16,0-2 12-16,0-6-5 15,0-12-8-15,0-1 8 16,0 2 6-16,2 5 0 15,1 4 25-15,0 7-5 16,3 1-13-16,5 0-4 16,5 11 12-16,3 1 1 15,2 2-1-15,1-3-14 16,1 0 10-16,-4-8-11 16,1-3 14-16,-4 0 0 15,-3-7 7-15,-1-13-10 16,-3-4-1-16,-3-6-9 0,-6-3 7 15,0-3-2-15,-5-1 0 16,-12 4 10-16,-5 4 55 16,-1 7-23-16,1 5-20 15,1 9-8-15,1 8-15 16,1 0-5-16,2 2-1 16,6 12-13-16,5 0-69 15,6 6-70-15,9-5-82 16,12-4-396-16</inkml:trace>
  <inkml:trace contextRef="#ctx0" brushRef="#br0" timeOffset="66518.1727">8122 219 1722 0,'0'0'315'0,"0"0"-72"16,0 0-113-16,0 0-57 16,0 0-37-16,109 0-9 15,-50 32 20-15,4 11-5 16,-14 4-15-16,2 10-5 16,-15 5 6-16,-14 0-14 0,-19 12-7 15,-22 26-7-15,-17-18-146 16,-14-9-646-16</inkml:trace>
  <inkml:trace contextRef="#ctx0" brushRef="#br0" timeOffset="77049.4691">18617 13975 1117 0,'0'0'189'0,"0"0"-76"0,0 0 61 15,0 0-6-15,0 0-28 16,-6-11-11-16,6 11-51 16,0 0-34-16,0 0-13 15,0 0-4-15,0 0-11 16,0 0-9-16,2 0-6 16,12 0 0-16,8 0 0 15,10 0 0-15,7 0 8 16,8 3-2-16,3 0-6 15,5-1 7-15,3 3-7 16,6-2-1-16,5 1 37 16,3 1-15-16,4 3-14 15,-2-4-2-15,-3 4-5 16,-1-2 0-16,-1 0 10 16,-2 3 5-16,-2-3 0 15,-1 1 2-15,0 0 3 0,-2-1-3 16,4-3-1-16,3 0 1 15,1 2-6 1,3-2 6-16,1 0-11 0,3 0-7 16,0 0 1-16,-1 1 1 15,3-1-1-15,-1 1 0 16,-3-1 1-16,2-3-1 16,-5 3 0-16,-2-3 1 15,0 0 10-15,-3 0-6 0,0 0-5 16,0 0 15-16,3 0 0 15,-1 0-4-15,-1 0 0 16,3 0-11-16,-3-3 5 16,1 1 3-16,-1 0-3 15,0-3-3-15,0 0-2 16,-2-1 5-16,-1-1-4 16,0 0-1-16,-1-1 0 15,-2 0 5-15,1 1-6 16,-2-3 1-16,-3 2 1 15,-3 1 4-15,-4-3 0 16,-3 4 3-16,-2 0-2 16,1 1 4-16,0-1-1 15,2 3-9-15,-1-2 6 16,0 0-6-16,0 0 1 0,0 0-1 16,-2 1 0-16,-2 0 7 15,-5 0-7-15,-3 0 5 16,-3-2 1-16,-2 0 2 15,-3 0 0-15,2-3 2 16,0-3-2-16,3 3-3 16,2-2-5-16,0 2 0 15,1 1 0-15,-2 0 8 16,0 3-9-16,-2 1 8 16,-2-1-2-16,-4 3 0 15,-2 0 3-15,-4 1 0 16,-1 1-2-16,-4-2 1 15,-5 2-2-15,-1 0 1 16,-3 0 4-16,1 0-2 16,-3 0 1-16,-1 0 6 0,-2 0-2 15,1 0 5-15,-2 0 4 16,1 0-7-16,-1-1 2 16,0 1-7-16,0 0-2 15,0 0-3-15,0 0 0 16,0 0-6-16,-7 0 0 15,-63-11-86-15,3 4-179 16,-18-12-847-16</inkml:trace>
  <inkml:trace contextRef="#ctx0" brushRef="#br0" timeOffset="82134.2909">13671 14727 1609 0,'0'0'147'0,"0"0"-141"0,92 17-6 16,-37-7 35-16,6 0-6 15,5 2 15-15,13 2-4 16,18 0 20-16,14-2 8 15,3-2-19-15,-21-6-9 16,-25-4-8-16,-21 0-13 16,-9 0 3-16,8 0 2 15,3-1-3-15,6-4 7 16,-5-2-14-16,-2 1 13 16,-3-1 0-16,-2 0 2 15,-3-2-9-15,-3 1 0 16,-3 1 4-16,0-2 1 0,-1 2 1 15,-2-3 6 1,1 2-2-16,3-2-3 16,-2 0-6-16,-1-1 4 0,3 2-3 15,-4-2-2-15,-1 2-7 16,-2-2 6-16,-2 0-2 16,-2 1-8-16,-4 0 9 15,-3 1-2-15,-1-1-10 16,-2 0 9-16,-1-3-8 15,-2-1 8-15,0-5-4 16,-2-2-10-16,1-3 7 16,-4-3-7-16,-1-2 0 15,-2 1 1-15,-1-1-2 16,-2 2 0-16,0 4 11 0,0-1-4 16,0 2 2-16,-2 0-3 15,-6-1 0 1,-2 1 0-16,0 0-4 0,-5 0 4 15,0-2 0 1,-4 1-5-16,1 0 5 0,-4 1 4 16,1 1-3-16,-3-1 1 15,1 2-7-15,-5-1 0 16,-2 1 6-16,-3 0-6 16,-4 0 0-16,-2 0 7 15,-3 1-7-15,-3-1 3 16,-2 1-4-16,-4 0 0 0,-1 4-1 15,1 2 0 1,-2 2 1-16,1 2 0 0,1 3-1 16,2 1 0-16,-2 5 1 15,3 0-1-15,-3 0 1 16,1 0-1-16,0 0 1 16,-2 0 0-16,-1 3 0 15,1 2 0-15,1-1 0 16,0 1 0-16,2 0 0 15,0 1 0-15,2 0 0 16,1 2 0-16,-2 1 0 16,0 1 1-16,-1 2 0 15,0 1-1-15,3 1 0 16,0-2-1-16,1 2 0 16,2 2 0-16,2-1 0 0,4 1 0 15,3 1 1-15,2 2-1 16,4-1-1-16,1 1 2 15,0 3-1-15,2-2 0 16,-1 2 1-16,6 0-1 16,-3-2 1-16,4 2-1 15,3-1 1-15,1 4-2 16,4 1 1-16,2 3-1 16,4 1 1-16,2 1 0 15,3 2 1-15,0 1 0 16,3 0 0-16,10 3 0 15,5 0-2-15,6 0 1 16,6-1 0-16,3 1 0 16,11-4 1-16,5-1 0 0,6-3 0 15,5-5 6-15,1-2 0 16,2-2 0-16,1-6-5 16,-4-2 14-16,-5-3-4 15,-5-4-11-15,-5-4 11 16,-5-1-4-16,-7 0 5 15,-6 0-6-15,-7 0 0 16,-6 0-4-16,-5-1-1 16,-5 0 8-16,-1 1-8 15,-3 0 1-15,0 0-1 16,0 0 8-16,0 0-9 16,0 0-29-16,0 0-49 15,-3 0-77-15,-7 5-173 0,-4 1-357 0</inkml:trace>
  <inkml:trace contextRef="#ctx0" brushRef="#br0" timeOffset="85670.8624">7193 1624 950 0,'0'0'599'16,"0"0"-346"-16,0 0-22 15,0 0-66-15,0 0-43 0,0 0-19 16,0 0-43 0,4-26-25-16,10 9-21 0,6-4-13 15,6-2-1-15,2-3-13 16,5 2-82-16,3 2-80 15,-8 8-218-15,-11 8-359 0</inkml:trace>
  <inkml:trace contextRef="#ctx0" brushRef="#br0" timeOffset="85848.284">7264 1763 1433 0,'0'0'261'16,"0"0"-83"-16,0 0-56 0,0 0-39 16,0 0-21-16,0 0-40 15,0 0-22-15,54-11-126 16,-21-2-385-16</inkml:trace>
  <inkml:trace contextRef="#ctx0" brushRef="#br0" timeOffset="86279.3338">7776 1824 1343 0,'0'0'686'0,"0"0"-451"16,0 0 6-16,0 0-81 15,0 0-66-15,0 0-47 16,0 0-32-16,-3 53 0 16,21-12 33-16,7 9-5 0,2 1-23 15,1-2-19-15,-1-1 1 16,0-2-2-16,-4-7-3 16,-4-3-69-16,-7-10-70 15,-5-12-120-15,-7-14-47 16,-12-16-12-16,-6-10-343 0</inkml:trace>
  <inkml:trace contextRef="#ctx0" brushRef="#br0" timeOffset="86476.1884">7779 1826 1075 0,'0'0'354'0,"0"0"-19"16,-12-80-50-16,12 53-127 0,0 4-63 16,14 3-18-1,5 6-27-15,2 1-11 0,4 8-9 16,-1 2-2-16,-6 3-10 15,-2 1-11-15,-5 15-5 16,-7 5 0-16,-4 5-2 16,0 3 0-16,-15 2-28 15,-9 0-39-15,-13 0-63 16,5-6-137-16,6-13-330 0</inkml:trace>
  <inkml:trace contextRef="#ctx0" brushRef="#br0" timeOffset="96277.5759">8463 1151 689 0,'0'0'744'15,"0"0"-584"-15,0 0 44 0,0 0-44 16,0 0-78 0,-71 80-12-16,52-3 47 0,5 23-3 15,11 6-40-15,3-7-13 16,11-24-8-16,8-20 5 15,-2-16-15-15,8 0-2 16,6 2-10-16,8 5-9 16,12 0-2-16,4-8-10 15,4-11 2-15,4-9-3 16,0-9 6-16,-5-9-9 16,-5 0-5-16,-8-6-1 15,-7-9-23-15,-10-1-35 16,-9-5-136-16,-8 4-163 15,-10 2-503-15</inkml:trace>
  <inkml:trace contextRef="#ctx0" brushRef="#br0" timeOffset="100082.717">9036 1221 1136 0,'0'0'234'16,"0"0"0"-16,0 0-19 16,0 0-16-16,0 0-40 15,0 0-29-15,0 0-18 0,-7-20-14 16,1 20-2-1,-3-2-25-15,-2 0-17 0,-1 2-4 16,-4 0-11-16,-4 0-10 16,0 2-14-16,-1 8-3 15,-1 5-4-15,1 5-6 16,-2 5 5-16,4 5-5 16,2 6-1-16,3 0 0 15,5 5 7-15,1-2-8 16,5 2 2-16,3-5 8 15,0-4 1-15,0-2-10 16,5-3 7-16,4-3-7 16,4-3 7-16,0-1 1 15,1-3 6-15,2-6-5 0,-1-2 5 16,2-7 3-16,2-2 12 16,4 0 4-16,3-12 19 15,6-12-1-15,2-2-19 16,1-3-12-16,-5 2-9 15,-5 3-10-15,-8 5 4 16,-6 9-6-16,-7 3-1 16,0 7-66-16,-4 0-101 15,0 4-184-15,0 1-873 0</inkml:trace>
  <inkml:trace contextRef="#ctx0" brushRef="#br0" timeOffset="102045.5034">9132 814 1292 0,'0'0'361'0,"0"0"-108"16,0 0-95-16,0 0-69 16,0 0-41-16,0 0-14 15,0 0 83-15,47 126 27 0,-10-43-35 16,14 31-2-1,6 18-39-15,-1-4-11 0,-4-10-7 16,-6-20 14-16,-7-23-30 16,-8-19-10-16,-4-17-1 15,-5-8 0-15,-2 0-12 16,0 1-10-16,0-4 5 16,-9-6-5-16,-1-10-1 15,-6-4 0-15,0-5-10 16,-4-3-30-16,0 0-31 15,0-6-36-15,0-8-132 16,-11-3-642-16</inkml:trace>
  <inkml:trace contextRef="#ctx0" brushRef="#br0" timeOffset="102667.2288">9587 1001 1136 0,'0'0'323'0,"0"0"-42"16,0 0 7-16,0 0-52 0,0 0-35 16,0 0-42-16,0 0-48 15,-25-20-40-15,25 20-30 16,0 0-19-16,0 14-20 15,6 6-1-15,11 13 40 16,4 9 9-16,4 3-13 16,1 5-10-16,-5 0-6 15,3 0-14-15,-4-2-1 16,-4-5-5-16,0-5 0 16,-4-7 0-16,-3-8-1 15,-2-6-43-15,-3-5-18 16,-2-7-53-16,-2-5-59 0,0-1-57 15,-11-11-329 1,-3-5-1020-16</inkml:trace>
  <inkml:trace contextRef="#ctx0" brushRef="#br0" timeOffset="103013.6156">9520 1269 1388 0,'0'0'408'0,"0"0"-102"0,0 0-105 15,0 0-35 1,0 0-56-16,0 0-10 0,0 0-32 15,28-34-8-15,5 9 31 16,7-5-3-16,5-4-25 16,-3-2-21-16,-4 4-3 15,-7 5-15-15,-6 7-14 16,-9 7-4-16,-6 8-6 16,-7 2-2-16,-1 3-38 15,-2 2-92-15,0 9-119 16,0 1-375-16</inkml:trace>
  <inkml:trace contextRef="#ctx0" brushRef="#br0" timeOffset="104326.4299">9712 444 1684 0,'0'0'178'0,"0"0"-154"16,97 48 74-16,-13 4 28 16,32 25 20-16,9 12-26 15,-9 6-37-15,-20 1 6 16,-33 1-40-16,-22 8-16 15,-26 16-15-15,-15 11 3 16,-30 12-21-16,-31-5-15 16,6-37-122-16,-6-25-469 0</inkml:trace>
  <inkml:trace contextRef="#ctx0" brushRef="#br0" timeOffset="110213.3548">4520 9450 75 0,'0'0'1030'0,"0"0"-778"0,0 0 20 15,0 0-10 1,0 0-98-16,0 0-31 0,-36-15-43 15,25 15 3-15,-2 0-11 16,0 0-2-16,-2 0-22 16,4 4-6-16,-2 9-29 15,-2 4-7-15,3 8-14 16,0 3 11-16,6 3-6 16,3 1 7-16,3 1 1 15,0-3-3-15,6-4-5 16,6-6 5-16,5-4-4 15,0-7-7-15,3-2 11 16,4-7 1-16,1 0-7 16,2 0-6-16,1-8-23 0,4-9-99 15,-4 1-159-15,-10 2-451 16</inkml:trace>
  <inkml:trace contextRef="#ctx0" brushRef="#br0" timeOffset="110515.3083">4697 9162 1857 0,'0'0'353'0,"0"0"-97"16,0 0-107-16,0 0-63 15,0 0-50-15,0 0-29 16,0 0 69-16,35 104-17 16,-16-59-6-16,3 2-23 15,-4-2-16-15,2-1-8 16,-4-5-5-16,-1-2-1 16,-1-4-7-16,-1-8-77 15,0-5-106-15,-5-7-166 16,2-9-666-16</inkml:trace>
  <inkml:trace contextRef="#ctx0" brushRef="#br0" timeOffset="110771.096">4947 9237 2092 0,'0'0'382'0,"0"0"-186"0,0 0-80 15,0 0-54-15,0 0-16 16,0 0 44-16,53 82-19 16,-31-45-23-16,-1 4-16 15,-1-2-10-15,-4-3-14 16,1 0-7-16,-4-5-1 16,-4-5-6-16,-3-3-63 0,-3-4-62 15,-3-7-71-15,0-4-137 16,-3-6-498-16</inkml:trace>
  <inkml:trace contextRef="#ctx0" brushRef="#br0" timeOffset="110950.0782">4912 9489 1835 0,'0'0'381'16,"0"0"-143"-16,0 0-76 15,0 0-74-15,0 0-54 16,0 0-22-16,85-78-12 16,-34 45-122-16,-9 5-231 15,-5 0-909-15</inkml:trace>
  <inkml:trace contextRef="#ctx0" brushRef="#br0" timeOffset="111393.4253">5148 8831 1470 0,'0'0'388'0,"0"0"-101"16,0 0-92-16,0 0-78 15,0 0-42-15,80-3-10 16,-23 25 22-16,8 14-20 0,6 10 1 16,2 11-20-16,9 17 28 15,1 20-8-15,-14 23-37 16,-17 3-22 0,-40-2 3-16,-22-11-11 0,-47-8-1 15,-28 0-57-15,10-23-130 16,-8-18-624-16</inkml:trace>
  <inkml:trace contextRef="#ctx0" brushRef="#br0" timeOffset="122143.7604">2869 15262 1490 0,'0'0'256'16,"0"0"2"-16,0 0-82 16,0 0-31-16,0 0-26 15,-88-68-45-15,67 67-40 16,-3 1-13-16,-2 3-14 15,-3 14-6-15,5 7-1 16,0 4 1-16,9 2-1 0,5 2 0 16,8-2-7-16,2-4-2 15,2-2-4-15,11-7-25 16,-1-8-60-16,9-8 26 16,-2-1 44-16,4-9 26 15,2-16 2 1,-3-6 1-16,-1-4 11 0,-4-1-5 15,-5 1 13-15,-1 8 34 16,-6 4 19-16,1 10-18 16,-6 6-13-16,3 7-3 15,-3 0-39-15,9 6-17 16,0 14 13-16,4 6 4 16,5 5 1-16,3 5-1 15,0-1-77-15,7 7-107 0,-4-7-143 16,-6-14-489-16</inkml:trace>
  <inkml:trace contextRef="#ctx0" brushRef="#br0" timeOffset="122443.945">3103 15212 1294 0,'0'0'293'0,"0"0"-206"15,0 0-2-15,0 0-8 0,0 0-9 16,0 0 18-16,86 93-36 16,-82-65-21-16,-4-2-5 15,-4-2-5-15,-9-7 9 16,-2-6-2-16,0-7-6 16,1-4-1-16,3-4 1 15,2-16-3-15,7-8-8 16,2-2-9-16,2-1-27 15,17 3-36-15,5 6-39 16,10 8-78-16,27 12-23 16,-10 2-156-16,-5 0-313 0</inkml:trace>
  <inkml:trace contextRef="#ctx0" brushRef="#br0" timeOffset="122878.9362">3447 15143 1204 0,'0'0'239'16,"0"0"23"-16,0 0-47 16,0 0-73-16,0 0-57 15,-84-14-41-15,70 30-16 16,1 5-10-16,5 3-11 16,5 2-7-16,3-4-1 15,6-3-1-15,10-7-11 16,0-6-58-16,7-6 33 15,-2 0 29-15,-1-16 9 16,-1-2 0-16,-4-2 19 16,-3 3 51-16,-6 3 5 0,-3 4 23 15,-3 7 4-15,0 3-50 16,0 5-52-16,0 14-3 16,2 12 3-16,3 5 7 15,-1 4-5-15,1 3 10 16,-2-3 7-16,-3-4 0 15,0-2-5-15,0-11 17 16,-12-3-9-16,-3-4 17 16,-4-7-3-16,-4-5-12 15,-5-4-8-15,-2 0-15 16,-1-5-1-16,1-11-12 16,5-2-45-16,7-11-120 15,9 8-140-15,9 2-396 0</inkml:trace>
  <inkml:trace contextRef="#ctx0" brushRef="#br0" timeOffset="123418.5514">3687 15219 1620 0,'0'0'329'16,"0"0"-123"-16,0 0-149 15,0 0-44-15,0 0-12 16,0 0 24-16,0 0 7 0,0 86-12 16,0-69-8-1,0-3-5-15,0-5-5 0,0-3 7 16,0-5-2-16,0-1 10 16,0-5 5-16,-2-17-15 15,1-8-7-15,1-6-1 16,0-2-1-16,5 4 2 15,6 5 7-15,3 9 12 16,0 8 0-16,2 9-13 16,4 3-6-16,-1 1-6 15,5 12 6-15,-6 4 5 16,-2 2-4-16,-5 1 0 16,-4 0 1-16,-4-3-1 15,-3-3 9-15,0-4 2 16,0-6-6-16,0-4 3 0,0 0 15 15,0-3 40-15,0-12-24 16,0-5-18-16,0-1-10 16,7 1 6-16,4 6 12 15,2 6-12-15,2 6-12 16,0 2-6-16,6 7-9 16,0 11-3-16,-2 9 4 15,-1-1 8-15,-4 4 8 16,-2 1-8-16,-5-2-53 15,-3 5-149-15,-2-8-268 16,-1-11-701-16</inkml:trace>
  <inkml:trace contextRef="#ctx0" brushRef="#br0" timeOffset="123778.624">4265 15109 1588 0,'0'0'307'0,"0"0"-62"16,0 0-140-16,0 0-26 16,0 0-9-16,0 0-28 15,-60 90-19-15,51-60-8 16,7-2-7-16,2-5-8 16,0-3-1-16,0-7 0 15,11-7-7-15,0-6 8 0,5 0-34 16,2-11 25-1,1-9 9-15,2-9 0 16,-4-1 2-16,-4-3 5 16,-4 5 5-16,-3 6 7 0,-4 10 33 15,-2 7 18-15,0 5-37 16,0 3-29-16,0 13-3 16,-2 9-1-16,2 9 6 15,0 0-6-15,0 4 0 16,6 10-37-16,6-6-185 15,-2-11-394-15</inkml:trace>
  <inkml:trace contextRef="#ctx0" brushRef="#br0" timeOffset="124231.1703">4555 15166 789 0,'0'0'840'0,"0"0"-684"15,0 0-91-15,0 0-18 16,0 0 60-16,0 0-19 16,0 0-13-16,26 92 27 15,-35-68-17-15,-5-1-42 16,0-6-20-16,5-5-14 16,1-5-8-16,8-6 0 15,0-1-1-15,0 0-3 16,14-15-85-16,5-7-68 15,4-7 60-15,2-3 52 16,0-2 29-16,-3 1 15 16,-5 7 0-16,-4 7 68 15,-5 4 29-15,-7 7 36 0,-1 7-3 16,0 1-51-16,-7 9-21 16,-9 12-24-16,-3 6-1 15,0 5 15-15,0 1-8 16,7-1-4-16,3-3-8 15,7-2 2-15,2-5-16 16,2-5-13-16,16-5 1 16,9-7 8-16,13-5-10 15,3 0-9-15,1-8-63 16,2-21-109-16,-15 4-171 0,-13 1-836 16</inkml:trace>
  <inkml:trace contextRef="#ctx0" brushRef="#br0" timeOffset="126436.2743">4845 9168 160 0,'0'0'270'0,"0"0"-39"0,0 0-75 16,0 0-45-16,0 0 6 15,0 0-58-15,0 0 2 16,-15-25 29-16,12 22-41 16,0 1-11-16,2-1-24 15,-4 2 2-15,2-1-10 16,-1-1 3-16,-1 2-8 15,-1 1 1-15,0-2-1 16,0 0 1-16,0 2-1 16,2-1 25-16,-2 1-7 15,-1-2-12-15,1 2-6 16,1-2 5-16,5 1 75 16,0 0 28-16,0-1 21 0,0 1 10 15,0 0-23-15,0-2-59 16,0 2-4-16,0 1-8 15,0 0-22-15,0 0-13 16,0 0 4-16,0 0 7 16,0 0-10-16,0 0-6 15,0 4-5-15,3 9-1 16,9 5 11-16,0 4 18 16,0 5 13-16,1 3-7 15,-1 2 12-15,3 1-5 16,-3 1 1-16,3 0 0 15,0-1-7-15,-1 1-1 16,-1 0-9-16,-1-2-13 16,1-1 3-16,-4 0-4 15,2-1 3-15,-3-1 8 0,1 0 7 16,-1 0-7-16,0-3-8 16,0-1-3-16,0 2-4 15,-2-4 2-15,1 2 1 16,2-2-2-16,-2-2-3 15,1-1 7-15,-2-3-4 16,3-2 0-16,-3 0-8 16,0-5 0-16,-2-3 13 15,-1-1-14-15,-3-4 0 16,2-1 1-16,-2-1 1 0,0 0 5 16,0 0-6-16,0 0 0 15,0 0 0-15,0 0 0 16,0 1 0-16,0-1 0 15,0 0-1-15,0 2-47 16,-9 0-88-16,-5-2-210 16,-5 0-569-16</inkml:trace>
  <inkml:trace contextRef="#ctx0" brushRef="#br0" timeOffset="126889.0862">4280 10466 1250 0,'0'0'225'0,"0"0"-32"16,0 0-42-16,0 0-41 15,96-19 33-15,0-9-19 0,46-13-21 16,28-6-20-16,6 1-10 15,-9 1 0-15,-23 10-36 16,-15 3 3-16,-31 5-13 16,-26 7-12-16,-27 4-14 15,-15 5-1-15,-5 1 6 16,-6 2-6-16,-7 1-10 16,-12 2-9-16,0 4-75 15,-46 1-146-15,1 6-78 16,-7 4-158-16</inkml:trace>
  <inkml:trace contextRef="#ctx0" brushRef="#br0" timeOffset="127195.8521">4390 10623 1318 0,'0'0'198'0,"0"0"-155"15,0 0 93-15,0 0 118 16,88 3-53-16,11-25-64 16,41-17-22-16,22-9 9 15,5-3-17-15,-13 5-29 16,-29 12-26-16,-29 9-13 16,-26 7-12-16,-29 6-5 0,-14 6-10 15,-7 0-6-15,-4 1-6 16,-5 2 1-16,-7 2 0 15,-4 1 6-15,0 0-7 16,-1 0-25-16,-36 0-102 16,2 4-129-16,-11 0-563 0</inkml:trace>
  <inkml:trace contextRef="#ctx0" brushRef="#br0" timeOffset="129576.5587">5198 15236 1122 0,'0'0'509'0,"0"0"-302"16,0 0 70-16,0 0-106 16,0 0-50-16,0 0-48 15,-3-15-44-15,3 27-29 16,0 9 0-16,0 7 41 16,0 3 12-16,0 3-11 15,0-1-11-15,3 2-12 0,2-5-7 16,-1 0-6-16,-2-5-4 15,1-6-1-15,-3-5-1 16,0-7 1-16,0-2-1 16,3-5 0-16,-3 0 8 15,0-8 5-15,0-14 4 16,-3-13-16-16,-8-12 0 16,0-8-1-16,5-5 0 15,2 1-1-15,4 7 0 16,0 6-1-16,4 9 2 15,10 8 0-15,3 10 9 16,2 6-8-16,5 4 1 16,0 6-1-16,0 3-1 15,3 0 0-15,-5 7-1 16,-1 4-10-16,-8 4 11 0,-2 1 0 16,-8 1 0-16,-3 0 6 15,0-1-5-15,-8 0-1 16,-11-2-6-16,-7 0-3 15,-5-1 8-15,0-4-7 16,-1-4-20-16,7-3-84 16,12-2-115-16,10-4-302 15,3-8-1224-15</inkml:trace>
  <inkml:trace contextRef="#ctx0" brushRef="#br0" timeOffset="129937.1269">5964 15037 1307 0,'0'0'303'16,"0"0"65"-16,0 0-169 15,0 0-35-15,0 0-28 16,0 0-56-16,-99-17-35 16,66 42 3-16,-7 6 2 15,1 10 4-15,5 5-6 0,4 7-8 16,6 0 5-16,11 3-8 16,6-4 1-16,7-3-23 15,0-5-15-15,14-3 0 16,12-9-4-16,2-8 4 15,8-8-1-15,1-11-49 16,20-10-22-16,-8-16-141 16,-9-5-289-16</inkml:trace>
  <inkml:trace contextRef="#ctx0" brushRef="#br0" timeOffset="130259.8969">6183 14987 1842 0,'0'0'348'0,"0"0"25"16,0 0-177-16,0 0-58 15,0 0-58-15,0 0-47 16,0 0-33-16,0 22 1 15,-2 11 21-15,1 7 21 16,-1 1-9-16,-1 1-8 16,0 0-17-16,0-5-8 15,-1-2 5-15,1-6-6 16,2-5-6-16,-2-6-59 16,-1-6-50-16,3-3-55 0,-5-9-118 15,0-5-181-15,0-9-1157 0</inkml:trace>
  <inkml:trace contextRef="#ctx0" brushRef="#br0" timeOffset="130486.19">5964 15173 1528 0,'0'0'402'0,"0"0"-153"0,0 0-108 15,0 0-38-15,80-27-5 16,-41 19-28-16,2 2-15 0,0-2-19 16,-4 2-18-16,-7 0-17 15,-5 2-1-15,-7 0-10 16,2 1-136-16,-8 2-183 16,-2-1-791-16</inkml:trace>
  <inkml:trace contextRef="#ctx0" brushRef="#br0" timeOffset="130807.5928">6571 14826 1657 0,'0'0'379'0,"0"0"-46"15,0 0-157-15,0 0-53 16,0 0-78-16,1 74 4 16,-1-21 59-16,0 11-8 15,0-6-5-15,0 8-18 16,-4-3-17-16,-1-2-23 16,-2-4-19-16,-1-5-3 15,1-9-9-15,1-7-5 16,0-9-1-16,0-9 0 15,3-7-31-15,2-5-62 0,-4-6-53 16,2 0-80-16,0-11-238 16</inkml:trace>
  <inkml:trace contextRef="#ctx0" brushRef="#br0" timeOffset="131161.9974">6972 15194 1303 0,'0'0'600'0,"0"0"-383"16,0 0 43-16,0 0-81 0,0 0-47 15,0 0-53-15,0 0-47 16,-65-7-20-16,39 30 21 15,1 7 10-15,2 4-7 16,7-3 0-16,4 2 3 16,5-2-9-16,7-5-9 15,0-4-12-15,4-2-8 16,11-3 8-16,9-4-2 16,5-5 1-16,6-6 2 15,4-2-10-15,1 0-15 16,0-13-58-16,2-14-93 15,-6 5-184-15,-11-2-568 0</inkml:trace>
  <inkml:trace contextRef="#ctx0" brushRef="#br0" timeOffset="131445.3417">7302 14841 1910 0,'0'0'314'0,"0"0"-123"15,0 0-63-15,0 0-70 16,0 0 10-16,92 78-8 16,-53-25-7-16,4 9 13 0,-7 4-21 15,-8 2 1-15,-13 0-1 16,-13-1-13-16,-4 1-22 15,-26-5-1-15,-14-2-9 16,-12-6-14-16,-35-6-92 16,16-11-172-16,5-19-494 15</inkml:trace>
  <inkml:trace contextRef="#ctx0" brushRef="#br0" timeOffset="133996.4548">8017 15262 2058 0,'0'0'478'0,"0"0"-222"0,0 0-100 16,0 0-37-16,0 0-32 16,0 0-49-16,0 0-26 15,0-10-12-15,0 10-9 16,0 0-75-16,0-11-100 16,8-1-301-16,1-8-1491 0</inkml:trace>
  <inkml:trace contextRef="#ctx0" brushRef="#br0" timeOffset="135327.7681">8504 14953 1495 0,'0'0'351'0,"0"0"-114"0,0 0-125 16,0 0-69-16,0 0 2 16,0 0 85-16,-9 101-11 15,9-60-3-15,0 2-39 16,0-1-22-16,9-1-13 15,-2-4-16-15,-1-7-11 0,-1-3-9 16,-1-9-6-16,-1-7 1 16,-3-5 0-16,0-6 5 15,0 0 8-15,0-10 4 16,0-17-3-16,-6-14-15 16,-3-12 1-16,-1-9 0 15,4-5-1-15,3 4 0 16,3 5-1-16,0 11 0 15,3 12 0-15,13 9 0 16,2 8-1-16,3 8-4 16,4 7 0-16,1 3 5 15,0 2-6-15,-2 12 5 16,-4 6 1-16,-1 2-8 16,-8 2 8-16,-4 2 0 0,-3-3-7 15,-4-5 8-15,0 0-1 16,-11-6 1-16,-8-1 0 15,-4-3-14-15,-5-4-10 16,4-4-15-16,3 0-54 16,12-18-118-16,7-2-307 15,2 1-461-15</inkml:trace>
  <inkml:trace contextRef="#ctx0" brushRef="#br0" timeOffset="135762.878">9281 14794 1370 0,'0'0'342'0,"0"0"-42"16,0 0-77-16,0 0-45 16,0 0-22-16,0 0-64 0,-86 11-38 15,50 25 1-15,-3 11 21 16,0 8-1-16,2 6-6 15,7 0-10-15,7-2-12 16,7-4-16-16,10-2-17 16,6-5-5-16,2-3 3 15,20-4 0-15,9-9-5 16,10-6-1-16,9-9-6 16,7-7-7-16,5-8-67 15,18-14-96-15,-14-12-324 16,-16-6-958-16</inkml:trace>
  <inkml:trace contextRef="#ctx0" brushRef="#br0" timeOffset="136290.3946">9664 15025 1159 0,'0'0'303'0,"0"0"-32"15,0 0 37-15,0 0-115 16,0 0 0-16,0 0-24 15,0 0-59-15,-27-24-29 16,15 31-29-16,-2 10-26 16,-6 7-5-16,4 5 11 15,1 1-6-15,7 3-5 16,4-1-11-16,4 2-4 0,0-4 0 16,12-2-6-16,6-5 1 15,7-3-1-15,2-6-33 16,4-9-35-16,19-9-50 15,-7-14-173-15,-6-8-606 0</inkml:trace>
  <inkml:trace contextRef="#ctx0" brushRef="#br0" timeOffset="136673.9053">9954 14749 1670 0,'0'0'403'0,"0"0"-93"15,0 0-159-15,0 0-72 16,0 0-36-16,0 0-16 15,0 0 70-15,66 90-12 16,-36-46-4-16,2 2 4 0,-1 4-3 16,-5-4-20-1,2 0-11-15,-6 0 0 0,-7-1-18 16,-9 0-7-16,-6-4-6 16,-1 2-2-16,-20-4 1 15,-8 0-7-15,-5-4 0 16,-6-2-12-16,-9 0-27 15,-28-8-97-15,11-7-141 16,4-12-819-16</inkml:trace>
  <inkml:trace contextRef="#ctx0" brushRef="#br0" timeOffset="143141.4575">8073 10433 977 0,'0'0'133'16,"0"0"-51"-16,0 0 79 15,0 0-13-15,0 0-23 16,0 0-8-16,7-18-28 16,5 18-44-16,8 0 34 15,10 0 15-15,10 0-19 16,9 3-19-16,6 7-7 16,6 4-23-16,6 1-3 0,2 4-9 15,1 0-2-15,3 1 0 16,-1 0-5-16,1 0 4 15,1-3-10-15,0 0 9 16,0-2-8-16,-2-2 4 16,-1-1-5-16,1-1 0 15,-4-2 0-15,0-1 0 16,-3 2 6-16,1-3 2 16,-4 0-8-16,2-2 5 15,-1 1-5-15,1-2 6 16,2-1-1-16,0-1 4 15,2-2-4-15,-2 2-4 16,0 1 7-16,2-1 3 0,-2 1-5 16,-3-1-7-1,-5 0 8-15,-2-2-8 16,-4 0 1-16,0 0 6 0,-1 0 5 16,3 0-2-16,1-5 4 15,2-4 0-15,2-2-2 16,-3 0-4-16,-1-1-2 15,-4-3 1-15,1-2 2 16,-6-1 4-16,0-5 1 16,-2-1-4-16,-1-1 8 15,-3-3 9-15,0 1-8 16,3 1-8-16,-1-1 4 16,2 4-2-16,-2-2-1 0,1 3-12 15,-5-1 10-15,-2 3-2 16,-5-3-7-16,-2 0 0 15,-2-4 10-15,-5-2-2 16,-2-7 0-16,-4-3 0 16,-4-2-3-16,-5-8 0 15,-5-2 0-15,-2-4-6 16,0-1 0-16,-14 0 1 16,-6 2 1-16,-9 1 0 15,-4 6 5-15,-7 2-1 16,-7 6 5-16,-4 2-5 15,-3 1 3-15,-4 0-8 0,0 2 13 16,-2 1-14 0,-1 0 9-16,-2 2-7 0,0 3-1 15,-2 2 1-15,-5 2 10 16,-15 2-12-16,-15 1 1 16,-21 2 1-16,-9 5-2 15,-3 5 6-15,0 2-4 16,7 4-2-16,-2 3-1 15,1 0-5-15,4 0 6 16,3 0 1-16,3 11-1 16,4 3 0-16,11 1 0 15,8 1 2-15,19 1-2 16,15-3 1-16,15-3-1 16,5 0 0-16,-8 3-6 15,-7 5 6-15,-7 4-7 0,1 2 6 16,1 3-8-16,0 2 8 15,-21 8 0-15,-22 2-3 16,-19 0 4-16,10-4 1 16,24-12 1-16,31-7-1 15,22-7 5-15,-1 5-5 16,0 2-1-16,5 4 0 16,7 1 0-16,12 7-12 15,5 5 0-15,7 5 3 16,0 7 7-16,7 1-5 15,3 4 7-15,3-2 4 16,0 0-4-16,-3 0-1 16,-2-6 0-16,5 0 1 15,-2-6 0-15,2-4-1 16,2-1 1-16,4-4 12 0,6-3 0 16,7-1 4-16,10-4 10 15,11-3-1-15,22-6 3 16,22-6 1-16,16-5 1 15,-8-5 12-15,-25-7-16 16,-26 2-8-16,-18 3-9 16,-2 0-8-16,-4 1-1 15,-4 2 6-15,-12 2-5 16,-9 2-1-16,-5 0-1 16,0 0-14-16,-8 0-50 15,-46 23-74-15,2-2-155 16,-10-3-704-16</inkml:trace>
  <inkml:trace contextRef="#ctx0" brushRef="#br0" timeOffset="145116.5143">2542 16595 1603 0,'0'0'307'16,"0"0"-44"-16,0 0-81 15,0 0-77-15,0 0-44 16,0 0-23-16,0-5-24 0,15-1-14 16,6 1 0-16,6-3 1 15,6 3-1-15,-2 1-67 16,7 4-94-16,-8 0-188 16,-12 0-419-16</inkml:trace>
  <inkml:trace contextRef="#ctx0" brushRef="#br0" timeOffset="145297.7334">2514 16719 1646 0,'0'0'302'0,"0"0"-79"16,0 0-66-1,0 0-84-15,0 0-48 0,0 0-24 16,0 0 0-16,101-37-1 15,-37 28-87-15,-6 1-84 16,-5 2-386-16</inkml:trace>
  <inkml:trace contextRef="#ctx0" brushRef="#br0" timeOffset="157684.4349">4448 16175 127 0,'0'0'64'0,"0"0"-38"16,0 0-2-16,0 0 63 15,0 0 24-15,8-7 29 16,-7 4 26-16,-1 0-39 16,0 1-13-16,2-1-3 15,-2 1-31-15,0-1-14 16,0 2-3-16,0-2 8 16,0 0 11-16,0 3 26 15,0-4-6-15,0 0 0 0,-3 1 9 16,-3 0-20-16,-2 1-5 15,-2-1-8-15,-1 0-14 16,-2 1-2-16,-3 2-7 16,-3 0-21-16,-3 5-9 15,-3 12-12-15,-2 7 2 16,3 5-3-16,6 7 9 16,3 2 14-16,9 0-4 15,6-1-19-15,0-2 8 16,11-6 2-16,13-5-15 15,1-5-5-15,8-9-1 16,1-5 11-16,2-5-10 16,1-2 8-16,2-15-1 15,-3-10 0-15,-5-6 3 0,-7-6 0 16,-6-5-6-16,-8-5 1 16,-10-5 1-16,0 0-7 15,-7-3 5-15,-12 7 1 16,6 11-7-16,-1 15-8 15,3 15-50-15,1 9-102 16,8 36-126-16,2 3-197 16,0 2-605-16</inkml:trace>
  <inkml:trace contextRef="#ctx0" brushRef="#br0" timeOffset="157852.7565">4908 16283 1753 0,'0'0'304'0,"0"0"-74"0,0 0-136 15,0 0-94-15,0 0-11 16,0 0-188-16,0 0-497 0</inkml:trace>
  <inkml:trace contextRef="#ctx0" brushRef="#br0" timeOffset="160690.823">5464 11207 322 0,'0'0'785'0,"0"0"-560"15,0 0-35-15,0 0 50 16,0 0-64-16,0 0-98 16,0 0-64-16,-39-9-14 15,41 50 7-15,4 12 33 16,-1 2-14-16,1 5-6 15,-1-4-10-15,0-5-4 16,-2-10-5-16,-2-7-1 16,-1-14 6-16,0-8-4 15,0-11 4-15,0-1 19 16,0-21 1-16,-3-12-15 0,-6-14-1 16,0-9-10-16,-1-8 1 15,4-2 1-15,4-3-2 16,2 5 2-16,0 9 5 15,12 11-7-15,9 8 1 16,4 8 0-16,4 7 5 16,2 4-5-16,0 10 9 15,-2 5-9-15,-6 2-1 16,-3 2 0-16,-5 12 0 16,-8 5 0-16,-7 3 0 15,0 5 2-15,-16 1 5 0,-11 3 3 16,-10-2-10-1,-5-1-6-15,3-5-34 16,2-3-53-16,6-6-75 0,10-6-110 16,9-5-362-16</inkml:trace>
  <inkml:trace contextRef="#ctx0" brushRef="#br0" timeOffset="160980.6966">6047 10953 1187 0,'0'0'177'0,"0"0"84"16,0 0-52-16,0 0-99 15,0 0-18-15,0 0 30 16,-64 98-13-16,51-51-21 15,7 2-11-15,4 0-22 16,2-2-20-16,8-4-20 16,9-4-14-16,6-3 0 15,5-4-1-15,4-8-107 16,17-16-27-16,-7-8-136 16,-8 0-485-16</inkml:trace>
  <inkml:trace contextRef="#ctx0" brushRef="#br0" timeOffset="161199.0458">6219 11039 1460 0,'0'0'208'15,"0"0"95"-15,0 0-80 16,0 0-142-16,0 0-54 16,0 0-21-16,0 0 32 15,24 84 33-15,-10-36-26 16,-2-1-24-16,-4 1-14 15,-1-3-6-15,-2-4-1 16,-4-7-74-16,-1-3-88 16,0-12-127-16,-13-7-317 0</inkml:trace>
  <inkml:trace contextRef="#ctx0" brushRef="#br0" timeOffset="161367.8859">6090 11243 1468 0,'0'0'224'16,"0"0"-65"-16,0 0-112 15,0 0-16-15,99-45-21 16,-56 36-10-16,20-6-34 16,-10 3-256-16,-8-3-809 0</inkml:trace>
  <inkml:trace contextRef="#ctx0" brushRef="#br0" timeOffset="161609.2997">6480 10833 1669 0,'0'0'353'15,"0"0"-146"-15,0 0-141 16,0 0 41-16,36 106 47 15,-13-48-30-15,4 9-40 16,0 3-34-16,-4 0-26 16,2 20-15-16,-6-9-9 15,-7-11 0-15,-3-14-22 16,-3-11-114-16,-2-12-164 0,1-8-361 16</inkml:trace>
  <inkml:trace contextRef="#ctx0" brushRef="#br0" timeOffset="161832.4315">6820 11030 1572 0,'0'0'276'0,"0"0"-13"16,0 0-127-16,0 0-31 15,0 0 45-15,-51 80-44 16,47-43-33-16,4 3-27 15,0-1-18-15,7 0-19 0,11-6-9 16,6-4-1 0,6-9-35-16,20-13-176 0,-7-7-100 15,-3-2-598-15</inkml:trace>
  <inkml:trace contextRef="#ctx0" brushRef="#br0" timeOffset="162078.634">6894 10727 1702 0,'0'0'230'0,"0"0"-104"16,0 0-64-16,83 31 59 16,-36 21 3-16,7 26 4 15,-5 29-21-15,-13 8-18 0,-21-8-23 16,-15-26-26-16,0-23-16 15,-12-14-17-15,-6-5-7 16,-3 5 1-16,0-1-1 16,-3 0-82-16,5-14-207 15,10-17-326-15</inkml:trace>
  <inkml:trace contextRef="#ctx0" brushRef="#br0" timeOffset="162303.8444">7592 11185 1655 0,'0'0'221'0,"0"0"-16"0,0 0-127 15,0 0-41-15,0 0-21 16,0 0-9-16,0 0-6 15,94-32-1-15,-74 30-63 16,-5 2-239-16,-8 0-348 0</inkml:trace>
  <inkml:trace contextRef="#ctx0" brushRef="#br0" timeOffset="162440.5232">7479 11289 871 0,'0'0'386'16,"0"0"-161"-16,0 0-64 0,0 0-38 15,0 0-25-15,109-17-98 16,-25-3-2-16,-10 1-240 16,-23 1-587-16</inkml:trace>
  <inkml:trace contextRef="#ctx0" brushRef="#br0" timeOffset="162662.5807">7709 10922 1386 0,'0'0'326'0,"0"0"-68"0,0 0-168 16,0 0-32-1,0 0 63-15,95 59-27 0,-61-22-27 16,-1 10 7 0,-9 2-4-16,-9 1 0 0,-15 1-22 15,-3-1-24-15,-31-1-13 16,-29 8-5-16,-56 14-6 15,10-13-137-15,-3-12-499 0</inkml:trace>
  <inkml:trace contextRef="#ctx0" brushRef="#br0" timeOffset="163866.5959">5512 16073 1320 0,'0'0'232'16,"0"0"-26"-16,0 0-7 16,-118-15-61-16,79 15-35 15,2 1-15-15,7 13-37 16,6 0-25-16,6 6-12 15,9 2-8-15,5 0 0 16,4 1-6-16,0-2-14 16,13-5 5-16,8-2 8 15,9-9-12-15,1-5 13 16,-1 0 0-16,3-17 1 16,-5-6-1-16,-6-5 0 15,-3-3 0-15,-7 2 6 0,-4 6 37 16,-2 10 45-16,-3 13-16 15,2 4-37-15,2 25-29 16,1 12 37-16,1 10-3 16,-2 8-10-16,2 3-18 15,-1-1-11-15,5-5-1 16,3-6-23-16,19-18-161 16,-4-16-116-16,0-16-359 0</inkml:trace>
  <inkml:trace contextRef="#ctx0" brushRef="#br0" timeOffset="164218.0982">5813 15956 1363 0,'0'0'308'15,"0"0"30"-15,0 0-169 16,0 0-119-16,0 0-36 16,-22 81 20-16,34-39 13 15,10 2 24-15,2 0 5 16,4-3-17-16,-2 0-16 15,-1-2-5-15,-7 2-18 16,-8-1-3-16,-10-3-5 16,0 0 6-16,-21-4-5 15,-4-8-3-15,-2-6-2 16,3-11-1-16,3-8-6 0,5-8 8 16,5-23-8-16,8-22-1 15,3-5 0-15,5-4-1 16,17-2 0-16,2 13 0 15,5-2 0-15,-4 7 0 16,-1 12 0 0,-5 10-1-16,1 9-68 0,-3 11-114 15,16 4-111-15,-5 0-290 16,2 6-675-16</inkml:trace>
  <inkml:trace contextRef="#ctx0" brushRef="#br0" timeOffset="164574.1118">6745 16148 1315 0,'0'0'557'0,"0"0"-260"15,0 0 23-15,0 0-124 16,0 0-75-16,0 0-72 16,0 0-29-16,-52 42-4 15,35-7 15-15,1 4-4 0,2 2-15 16,4-1-10-16,4-2-2 15,2-5 0-15,1-1-14 16,0-7-86-16,-4-7-84 16,-1-11-193-16,-1-7-447 0</inkml:trace>
  <inkml:trace contextRef="#ctx0" brushRef="#br0" timeOffset="164752.4216">6532 16194 1435 0,'0'0'397'0,"0"0"-246"16,0 0-81-16,0 0 76 0,0 0-26 15,100 60-55 1,-69-34 5-16,-1 2-45 0,-2 1-16 16,4 9-9-16,-8-7-197 15,-5-6-399-15</inkml:trace>
  <inkml:trace contextRef="#ctx0" brushRef="#br0" timeOffset="166008.4246">7643 16065 1128 0,'0'0'313'16,"0"0"1"-16,0 0-42 15,0 0-103-15,0 0-40 16,0 0-33-16,0 0-18 15,-78-49-13-15,58 60-16 16,-1 13-13-16,1 9-11 16,1 3-3-16,4 4 8 15,6-1-4-15,6-1 6 16,3-5-23-16,0-3-3 16,12-3-6-16,5-8 0 15,2-4 1-15,2-7 0 0,2-8 6 16,3 0-1-1,1-11 3-15,0-14-7 0,-2-5 4 16,-5-4-5 0,-9-8 5-16,-6-3-5 0,-5 0-1 15,0 0-4-15,-13 9-16 16,-1 9-14-16,0 18-30 16,4 9-119-16,0 26-140 15,4 9-243-15,0-3-722 0</inkml:trace>
  <inkml:trace contextRef="#ctx0" brushRef="#br0" timeOffset="166160.285">7809 16211 1483 0,'0'0'379'16,"0"0"-105"-16,0 0-74 16,0 0-132-16,0 0-53 15,0 0-15-15,0 0-101 16,61-20-125-16,-30 20-319 15,0-1-557-15</inkml:trace>
  <inkml:trace contextRef="#ctx0" brushRef="#br0" timeOffset="166541.1591">8182 16066 1064 0,'0'0'745'0,"0"0"-472"15,0 0-19-15,0 0-126 16,0 0-52-16,0 0-44 16,0 0 29-16,-90 92 6 15,72-54-13-15,6-1-12 16,2 0-9-16,8-2-8 16,2-4-13-16,0-4-7 15,6-5-4-15,11-7-1 16,5-6 12-16,5-7 3 15,3-2-3-15,3-7 1 16,1-14 1-16,-1-9-8 16,-3-4-5-16,-4-5 8 15,-8-4-1-15,-11-4-8 0,-7-2 8 16,0 3-7-16,-11 5 11 16,-10 10-11-16,-4 13 0 15,-4 8-1-15,1 10-37 16,4 3-35-16,3 26-56 15,8 0-158-15,7-1-339 0</inkml:trace>
  <inkml:trace contextRef="#ctx0" brushRef="#br0" timeOffset="170040.1378">4897 17202 1825 0,'0'0'264'0,"0"0"-158"16,0 0 22-16,0 0-68 16,0 0-42-16,91-89-11 15,-10 70-7-15,26-1 0 16,6 2-51-16,-14 7-103 15,-32 3-198-15,-31 4-374 0</inkml:trace>
  <inkml:trace contextRef="#ctx0" brushRef="#br0" timeOffset="170179.3915">5170 17221 1181 0,'0'0'258'16,"0"0"-122"-16,0 0-44 0,0 0-92 15,0 0-63-15,82 6-86 16,-10-6-12-16,7 0-249 0</inkml:trace>
  <inkml:trace contextRef="#ctx0" brushRef="#br0" timeOffset="170510.3043">6762 17377 1228 0,'0'0'826'0,"0"0"-672"16,0 0 59-16,0 0-82 15,0 0-26-15,0 0-69 16,85-12-29-16,25-8 32 15,45-6 12-15,24-6-23 16,0 3-7-16,-6 3-10 16,-25 2-10-16,-13 0 11 15,-33 6-3-15,-35 4-9 16,-30 5-10-16,-19 3-47 16,-7 6-61-16,-8 0-72 0,-25 3-9 15,-16 11-176-15,-14 3-360 16</inkml:trace>
  <inkml:trace contextRef="#ctx0" brushRef="#br0" timeOffset="170691.9063">6446 17568 1290 0,'0'0'843'16,"0"0"-843"-16,129-4 0 15,29-19 43-15,46-6 106 16,25-2-53-16,-1 2-50 15,-27 7-25-15,-20 5-6 16,-28 7-8-16,-35 7-7 16,-45 3-62-16,-34 0-313 0</inkml:trace>
  <inkml:trace contextRef="#ctx0" brushRef="#br0" timeOffset="171809.2875">13744 15187 856 0,'0'0'212'0,"0"0"7"16,0 0 80-16,11-100-3 16,-6 67-67-16,-4 4-28 15,2 7-1-15,-1 6-38 16,0 13-44-16,1 5-69 0,11 46-40 15,12 62-9-15,11 75 61 16,2 52 49-16,-6 30 8 16,-16-2 8-16,-12-26-49 15,-5-10-24-15,0-16-10 16,-12-19-7-16,3-25-34 16,-1-31-2-16,-1-24 0 15,5-36 8-15,0-24-8 16,3-24 0-16,2-16-59 15,1-3-74-15,0-11-48 16,15-25-46-16,9-16-265 16,4-12-789-16</inkml:trace>
  <inkml:trace contextRef="#ctx0" brushRef="#br0" timeOffset="174190.7376">14667 14967 150 0,'0'0'1174'0,"0"0"-897"16,-27-90 31-16,17 54-66 16,2 9-102-16,2 7-5 15,5 13 12-15,1 7-84 16,0 24-53-16,0 37-10 0,0 9 0 16,0-1 12-16,0-4 0 15,0-15-3-15,0 7-1 16,0 4-7-16,0-7-1 15,0-11 2-15,0-12-2 16,0-11-1-16,0-14-11 16,6-6 10-16,7-15 2 15,7-16 0-15,8-6 0 16,3-3 0-16,1 6 0 16,-3 9-1-16,-3 10 0 15,-4 10 0-15,-4 5-8 16,0 0 8-16,-4 16 0 15,-3 5-8-15,0 8-37 0,-4 0-96 16,0 5-95-16,-2-7-247 16,-4-8-346-16</inkml:trace>
  <inkml:trace contextRef="#ctx0" brushRef="#br0" timeOffset="174678.5476">14959 15213 1547 0,'0'0'274'15,"0"0"-82"-15,0 0-96 16,0 0-71-16,0 0-13 16,0 0 31-16,0 0 9 15,0 90-7-15,0-61-2 0,0-4-14 16,0-5-18-16,0-5-9 16,-1-7-1-16,1-8 5 15,0 0 11-15,0-13 33 16,0-15-11-16,0-8-32 15,0-5-6-15,5 0 1 16,3 7-1-16,0 7-1 16,1 12 0-16,-2 9 0 15,2 6-10-15,-1 0 1 16,2 7 8-16,3 9 1 16,-1 3 2-16,0 1 7 15,-2 0-3-15,-2-3-5 16,-3-6 0-16,-2-4 0 0,-2-4 1 15,2-3 11 1,0-4 15-16,1-16 35 0,6-6-47 16,6-7-13-16,0 0-3 15,5 5 0-15,-3 8-2 16,-2 8-4-16,-2 9-3 16,1 3-2-16,0 9 4 15,3 15 6-15,1 4 1 16,-3 5 0-16,1 2-9 15,-5-2-80-15,3 1-82 16,-6-8-162-16,-2-11-269 0</inkml:trace>
  <inkml:trace contextRef="#ctx0" brushRef="#br0" timeOffset="175014.5312">15408 15129 1136 0,'0'0'290'0,"0"0"-4"0,0 0-144 16,0 0-100-16,0 0-18 15,0 0 49-15,0 0 0 16,30 68-27-16,-22-42-20 16,-1-4-9-16,-3-2-7 15,-1-6-9-15,-2-7 7 16,1-7 1-16,-2 0 42 16,0-12 93-16,2-15-94 15,-1-7-32-15,1-7-3 16,3 2 1-16,1 4-1 15,-1 10 9-15,1 9-8 16,-1 10-1-16,1 6-15 16,3 0-9-16,6 15 9 15,4 7 1-15,-2 7 7 16,5 2-7-16,-4 1 0 0,1 1-1 16,-8-6-43-16,0-5-95 15,-11-12-61-15,0-3-303 16,-11-7 100-16</inkml:trace>
  <inkml:trace contextRef="#ctx0" brushRef="#br0" timeOffset="175177.0085">15435 15159 1260 0,'0'0'308'0,"0"0"-101"16,0 0-143-16,0 0-46 15,0 0-12-15,100-2-5 16,-49 0-1-16,4 0-100 15,14-10-149-15,-17 3-128 16,-7-5-404-16</inkml:trace>
  <inkml:trace contextRef="#ctx0" brushRef="#br0" timeOffset="175347.3944">15872 15058 819 0,'0'0'333'16,"0"0"20"-16,0 0-85 16,0 0-158-16,0 0-73 15,0 0 32-15,0 0 60 16,0 100-38-16,7-58-14 15,1 5 9-15,3 0-25 16,0-1-41-16,-2 1-11 0,-1-7-9 16,-4-6-45-16,-2-11-126 15,-2-23-85-15,0-4 26 16,-2-21-338-16</inkml:trace>
  <inkml:trace contextRef="#ctx0" brushRef="#br0" timeOffset="175549.9388">15868 14959 1252 0,'0'0'232'16,"0"0"4"-16,0 0-103 16,0 0-51-16,0 0-38 15,0 0-18-15,102-20 25 16,-79 43 5-16,-1 8-3 16,-5-2-20-16,-11 3-7 15,-6-4-6-15,-3-2-3 0,-17 0-2 16,-5-3 0-16,-3-4-15 15,-2-11-47-15,7-5-223 16,6-3-635-16</inkml:trace>
  <inkml:trace contextRef="#ctx0" brushRef="#br0" timeOffset="176159.3009">16538 15044 1453 0,'0'0'304'16,"0"0"-53"0,0 0-165-16,0 0-64 0,0 0-22 15,0 0 0-15,92-19-78 16,-57 14-166-16,-6 5-133 15,-8-2-1013-15</inkml:trace>
  <inkml:trace contextRef="#ctx0" brushRef="#br0" timeOffset="176292.215">16558 15134 1448 0,'0'0'240'0,"0"0"-116"16,0 0-53-16,0 0-51 0,194-16-20 15,-82 2-51 1,0 1-318-16</inkml:trace>
  <inkml:trace contextRef="#ctx0" brushRef="#br0" timeOffset="177290.1313">17453 14809 1883 0,'0'0'211'0,"0"0"-51"16,0 0 119-16,-79-36-106 16,52 36-88-16,-7 14-54 0,-7 15-19 15,-3 8 9 1,1 7 21-16,4 1-17 0,10-3-16 16,12-1-6-1,9-7-3-15,8-5 0 0,0-5-15 16,14-10-11-16,12-6-56 15,7-8 48-15,5-5 7 16,-1-18-52-16,0-12-12 16,-7-8 30-16,-7-6 41 15,-7-4 18-15,-6 9 2 16,-4 6 21-16,-1 13 40 16,-4 11 18-16,-1 9-11 15,0 5-36-15,0 7-25 16,0 16-7-16,0 10 0 15,0 8 0-15,3 5 1 0,8-2 1 16,5-4-1-16,1-6 0 16,3-11-1-16,0-7-1 15,-1-11-8-15,2-5 9 16,-1-5 6-16,3-20 2 16,1-10-7-16,0-9 6 15,0-3-1-15,-3 3-6 16,0 7 1-16,-6 11 0 15,-1 9 0-15,-3 9 6 16,-1 8-1-16,1 1-6 16,2 20 0-16,5 12 0 15,4 6 10-15,0 5 4 16,3 2-14-16,2-7 6 16,1-6-6-16,3-10-6 0,4-10-70 15,-1-13-85-15,1-7-76 16,-3-23-152-16,-5-22-105 15,-6-3 191-15,-5-10 151 16,-7-1 152-16,-7 18 194 16,-2-2 103-16,0 15-24 15,-2 12-64-15,-9 12-65 16,-3 11 5-16,-4 0-91 16,-6 19-43-16,2 10-14 15,2 6-1-15,7 2-12 16,5 1 2-16,8-4 1 0,0-6 2 15,9-10-23 1,9-9-50-16,5-9 15 0,0-10 40 16,3-14 18-16,-3-5 7 15,-4-2 27-15,-5 6 47 16,-6 9 38-16,-5 10 33 16,-2 6-53-16,-1 14-63 15,0 33-13-15,2 28 27 16,4 26 24-16,3 6-10 15,0-5-24-15,-5-13 1 16,-4-25 4-16,0-11-15 16,0-18-12-16,-9-7-4 15,-6-3-6-15,-3-2 5 16,-5-7-4-16,-6-10 26 16,-2-6-5-16,-5-23-23 0,-1-15 0 15,-2-19-63-15,11-2-61 16,11-4-120-16,17-15-72 15,17 24-279-15,10 4-175 0</inkml:trace>
  <inkml:trace contextRef="#ctx0" brushRef="#br0" timeOffset="177800.7586">18309 14894 1575 0,'0'0'260'0,"0"0"-84"15,0 0-119-15,0 0 21 16,0 0 18-16,17 93-27 16,-11-60-23-16,-3-2-13 0,0-3-7 15,-3-6-6-15,0-2-10 16,0-6 0-16,-3-4-10 16,-3-10-6-16,-1 0-22 15,0-16 21-15,3-18-49 16,-2-10 16-16,6-7 1 15,0-2 23-15,0 7 16 16,0 12 19-16,6 14 14 16,1 14-14-16,1 6-18 15,5 2-1-15,4 18 11 16,-1 7 3-16,4 4-2 16,-4 1 0-16,-6-1-3 0,1-4 1 15,-7-6-4 1,-1-6-4-16,-3-8 5 0,2-7 7 15,-2 0 8-15,1-10 104 16,2-19-65-16,3-9-43 16,6-6-7-16,2-2-4 15,2 6 2-15,-1 10-2 16,3 15-5-16,-2 13-2 16,3 2-2-16,5 22-10 15,0 14 12-15,2 6 1 16,-3 3 7-16,-4 3-8 15,-3-7-21-15,-3 5-137 0,-4-11-120 16,-3-13-508-16</inkml:trace>
  <inkml:trace contextRef="#ctx0" brushRef="#br0" timeOffset="178160.6831">19032 14740 1783 0,'0'0'229'15,"0"0"-18"-15,0 0-63 16,0 0-100-16,0 0-19 16,0 0 6-16,-87 76 5 15,66-37-5-15,3 5-17 16,6-5-9-16,6-2-9 16,4-9-1-16,2-9-11 15,0-9-10-15,10-8-67 0,6-2 28 16,5-16 45-16,1-11 15 15,0-6-5-15,-3-3 6 16,-5 2 1-16,-5 9 11 16,-2 8 59-16,-4 10 15 15,-2 7-34-15,1 0-38 16,3 11-13-16,3 11-1 16,4 8 9-16,4 4-9 15,-1 2 1-15,1-4-1 16,-2-2-63-16,3-10-156 15,-3-9-327-15,-2-8-490 0</inkml:trace>
  <inkml:trace contextRef="#ctx0" brushRef="#br0" timeOffset="178597.6207">19215 14834 1305 0,'0'0'238'0,"0"0"83"16,0 0-150-1,0 0-90-15,0 0-45 0,0 0-5 16,0 0 26-16,83 18 4 15,-72 10-21-15,-7 4-8 16,-4-1 13-16,0-1-8 16,-8-3-7-16,-2-7-4 15,3-6-14-15,2-7-6 16,5-7-4-16,0 0 20 16,12-14-19-16,12-13-3 0,8-11-27 15,5-2-13 1,0-2 15-16,-1 3 16 0,-9 7 9 15,-6 6 1-15,-7 11 15 16,-8 7 48-16,-4 6 30 16,-2 2-30-16,0 10-48 15,-5 16-4-15,-6 6 29 16,-1 9 5-16,1 1-12 16,2 1-10-16,5-5 0 15,4-6-11-15,0-6-4 16,16-6-1-16,7-8-2 15,11-5 6-15,6-4 0 16,7-3-3-16,1 0-9 16,-1-8-30-16,-7-4-28 15,-10 0-101-15,-19-12-45 0,-9 2-127 16,-2 1-656-16</inkml:trace>
  <inkml:trace contextRef="#ctx0" brushRef="#br0" timeOffset="181513.727">20237 14523 1257 0,'0'0'319'0,"0"0"7"15,0 0-93-15,0 0-115 16,-102 28-37-16,42 25 26 15,-7 25 19-15,6 23-42 16,15 6-22-16,23-18-18 16,21-26-9-16,2-23-17 15,14-6-7-15,15 4-10 16,10 1 7-16,17 0-8 16,19-9-14-16,22-18-59 15,15-12-151-15,-18-15-278 16,-26-11-1069-16</inkml:trace>
  <inkml:trace contextRef="#ctx0" brushRef="#br0" timeOffset="184414.7787">20767 14652 846 0,'0'0'245'0,"0"0"-43"0,0 0 18 16,0 0-38-16,0 0-5 15,0 0-30-15,0 0-27 16,-7-12-35-16,1 9-8 16,-4 0 9-16,-3 1 2 15,-1-1-14-15,-4 2-10 16,0 1-12-16,-6 0-7 16,-3 0-12-16,-2 2-17 15,2 5 17-15,0 3-11 16,3 1-2-16,1 2-10 15,3 1-1-15,0 2 6 16,7 1-4-16,-1 2-2 16,4 2 2-16,3 1-3 15,1 3-2-15,5-1 6 0,1-1-11 16,0-3 10 0,1 0 2-16,9-3-1 0,5-1 2 15,0-3 4-15,12-6 10 16,4 1 15-16,6-3-1 15,8-4-3-15,0-1 5 16,-4 0-16-16,-5 0-11 16,-7 0-2-16,-11 0-14 15,-5 0 11-15,-7 0-3 16,-3 0-8-16,-3 0 5 16,0 0-5-16,0 0 7 15,0-1-8-15,0 1-22 16,0 0-49-16,0-3-40 0,0-9-56 15,2 2-184-15,1-2-671 16</inkml:trace>
  <inkml:trace contextRef="#ctx0" brushRef="#br0" timeOffset="187808.0569">20246 14746 722 0,'0'0'256'0,"0"0"-42"15,0 0 42-15,0 0-20 0,0 0-37 16,0 0-33-16,0 0-45 16,0-3-48-16,-3 3-23 15,-3 6-21-15,-5 11-12 16,-4 10 6-16,0 7 9 16,1 6 5-16,0 4-17 15,5-2-11-15,-1-2-3 16,5-6 0-16,2-10-5 15,0-4-1-15,2-7 0 16,1-4 1-16,0-5-1 16,0-3 0-16,0-1 0 15,0 0 6-15,0-7 4 16,0-13-8-16,0-6-2 0,7-11 0 16,2-4-1-1,4 0-6-15,-1 5 6 0,0 4-7 16,-1 10 7-16,-4 7 0 15,-1 5-1-15,0 6-4 16,-3 4 0-16,0 0-4 16,3 1-2-16,1 12 11 15,4 7-4-15,-1 5 5 16,1 3 0-16,-2 3 0 16,1-3 0-16,-1-2 0 15,-1-4-1-15,-3-5 1 16,0-7 1-16,-3-4-1 15,-1-6 1-15,1 0-1 0,-2 0 1 16,1 0 11 0,2-12 4-16,0-9-15 0,2-8 5 15,-1-7 0 1,0-3-5-16,1-4-1 0,-2 4 1 16,3 2-1-16,-2 6 1 15,1 7-1-15,-2 6 0 16,3 4 0-16,-3 2 0 15,0 4 0-15,3 4-50 16,1 4-115-16,-1 0-403 16,0 0-966-16</inkml:trace>
  <inkml:trace contextRef="#ctx0" brushRef="#br0" timeOffset="188995.6692">21208 14425 1257 0,'0'0'280'0,"0"0"-31"15,0 0 37-15,0 0-120 16,0 0-89-16,0 0-50 16,0 0 14-16,-16 126 93 15,6-27-15-15,1 8-30 16,-1-6-16-16,3-12-11 15,-1-11-6-15,-1-13-8 16,0-14-31-16,0-15-16 16,1-6 8-16,0 1-3 15,-1-3-5-15,1 0-1 16,2-14-23-16,5-9-70 16,1-20-53-16,4-14-168 15,7-10-950-15</inkml:trace>
  <inkml:trace contextRef="#ctx0" brushRef="#br0" timeOffset="189389.2082">21585 14587 1602 0,'0'0'361'0,"0"0"-18"16,0 0-75-16,0 0-108 0,0 0-71 15,0 0-51-15,0 0-28 16,0 31 7-16,0 8 50 15,0 9 12-15,0 4-25 16,0 2-12-16,0-1-17 16,0-4-8-16,0-4-16 15,0-9 5-15,0-8-5 16,0-8-1-16,0-8-15 16,0-4-61-16,0-8-42 15,0 0-26-15,0-11-81 16,-11-8-553-16</inkml:trace>
  <inkml:trace contextRef="#ctx0" brushRef="#br0" timeOffset="189592.9088">21387 14809 2031 0,'0'0'338'16,"0"0"-148"-16,0 0-34 15,0 0-66-15,104-26-8 16,-52 23-37-16,9 3-29 16,2 0-8-16,-6 0-8 15,-1 6-37-15,-15-1-160 0,-14-3-398 16</inkml:trace>
  <inkml:trace contextRef="#ctx0" brushRef="#br0" timeOffset="190092.5788">21964 14188 1452 0,'0'0'307'16,"0"0"13"-16,0 0-113 16,0 0-96-16,0 0-6 15,121 24 10-15,-59 33-2 16,20 28-20-16,12 27-2 16,-3 9 6-16,-14 5-19 15,-22-3-21-15,-23-14-30 0,-14-20-11 16,-12-20-5-16,-6-24-5 15,-7-3-5-15,-22 1 5 16,-23 15 5-16,-36 10-11 16,-42-1-2-16,-23-9-65 15,-24-9-72-15,43-23-96 16,20-15-488-16</inkml:trace>
  <inkml:trace contextRef="#ctx0" brushRef="#br0" timeOffset="193983.8157">15035 15819 660 0,'0'0'221'0,"0"0"19"16,0 0 47-16,0 0-31 0,0 0-27 15,0 0-54-15,0-22-55 16,0 20-31-16,0 2-19 15,0-1-24-15,4 1-23 16,6-1-15-16,6 1-8 16,4-2 0-16,7 2 0 15,0-1-76-15,3 1-58 16,5-6-116-16,-9 2-256 16,-6-1-473-16</inkml:trace>
  <inkml:trace contextRef="#ctx0" brushRef="#br0" timeOffset="194182.9303">15079 15865 1169 0,'0'0'257'0,"0"0"-48"16,0 0-16-16,0 0-75 15,0 0-14-15,0 0-58 16,0 0-30-16,7 0-15 15,14 0 7-15,9 0-7 16,26-4-1-16,-5-5-149 16,-1 0-381-16</inkml:trace>
  <inkml:trace contextRef="#ctx0" brushRef="#br0" timeOffset="197225.0393">16050 15645 1202 0,'0'0'300'0,"0"0"-49"15,0 0 23-15,0 0-75 16,0 0-17-16,0 0-51 16,0 0-55-16,0-37-46 15,0 52-21-15,0 11-2 16,0 8 36-16,0 5 4 15,0 4-12-15,0-3-17 16,0 0-9-16,0-4-1 16,0-3-7-16,1-6 0 0,1-6 0 15,-2-7 0 1,0-7 0-16,0-4 0 0,0-3 8 16,0-3 3-16,0-19 1 15,-2-12-13-15,-6-13-9 16,1-8 2-16,3-7 1 15,4-1-2-15,0 5 1 16,10 7 1-16,11 13 0 16,5 11-2-16,6 13-4 15,4 10 5-15,1 4 5 16,-2 7 2-16,-4 12-8 0,-7 4 8 16,-5 2 0-1,-10-3-6-15,-7 0 6 0,-2 0-1 16,0-4 1-16,-18-1 0 15,-4-5 1-15,-3-2-1 16,-3-3 1-16,0-4 0 16,3-3-1-16,2 0-44 15,8-3-91-15,15-16-82 16,0 0-307-16,3 1-716 0</inkml:trace>
  <inkml:trace contextRef="#ctx0" brushRef="#br0" timeOffset="197564.7664">16949 15516 1309 0,'0'0'249'16,"0"0"12"-16,0 0 15 16,0 0-130-16,-100-5-16 15,57 34-10-15,-4 14-5 16,-3 11-2-16,-1 7-30 16,8 3-9-16,12-1-25 0,8-1-27 15,16-2-10 1,7-5 2-16,7-6-14 0,20-6-2 15,12-13 2-15,12-13-40 16,41-17-65-16,-10-12-151 16,-10-15-124-16</inkml:trace>
  <inkml:trace contextRef="#ctx0" brushRef="#br0" timeOffset="198023.7936">17128 15567 1565 0,'0'0'386'16,"0"0"-42"-16,0 0-87 0,0 0-119 15,0 0-56-15,0 0-51 16,0 0-20-16,-12 70 34 16,12-26 11-16,0 4-20 15,0 1-21-15,0 0-14 16,3-4 7-16,-1-4-8 16,-2-5 0-16,0-9-36 15,0-8-79-15,0-19-117 16,-8 0-115-16,-2-12-434 0</inkml:trace>
  <inkml:trace contextRef="#ctx0" brushRef="#br0" timeOffset="198157.2845">17001 15712 1164 0,'0'0'348'15,"0"0"-258"-15,0 0-67 16,138-14-23-16,-74 11-7 15,-9-1-305-15</inkml:trace>
  <inkml:trace contextRef="#ctx0" brushRef="#br0" timeOffset="198395.5684">17448 15475 1927 0,'0'0'298'0,"0"0"-168"0,-1 73 72 16,-3-25-43-16,-1 12-17 16,2 15-43-16,3 14-5 15,-3 11-24-15,0-5-22 16,-2-25-31-16,-1-21-16 16,1-18 4-16,-1-1-5 15,1-2-81-15,5-11-88 16,0-13-121-16,8-4-362 0</inkml:trace>
  <inkml:trace contextRef="#ctx0" brushRef="#br0" timeOffset="198856.1979">17908 15828 1861 0,'0'0'490'0,"0"0"-308"0,0 0-25 16,0 0-111-16,0 0 3 15,-42 72-3-15,25-30-13 16,-3 4-9-16,1-3-6 16,2-4-12-16,2-7-5 15,5-11 0-15,4-10-1 16,2-11 1-16,4-8-2 16,0-26 0-16,0-15-33 0,10-8 14 15,5-6 7 1,1 7 7-16,-1 13 6 0,0 14-1 15,-6 12-4-15,-1 14 5 16,2 3-6-16,3 16 5 16,7 14 1-16,1 11 6 15,4 5 5-15,-1 0-4 16,0-2-5-16,-7-10-1 16,2-7-1-16,-5-16 6 15,0-11-4-15,4-8 17 16,4-25 0-16,5-10-10 15,0-13-7-15,-3-5-1 16,-8 2-1-16,-5 7-22 16,-5 9-11-16,-6 15-3 15,0 17-16-15,0 11-106 0,-13 24-117 16,-1 8-27-16,6 1-299 16</inkml:trace>
  <inkml:trace contextRef="#ctx0" brushRef="#br0" timeOffset="199109.9084">18493 15738 1825 0,'0'0'258'15,"0"0"-25"-15,0 0-37 16,0 0-76-16,0 0-29 15,-84 75-15-15,75-38-23 16,5-3-10-16,4 2-16 0,0 0-12 16,16-2-14-16,8-2 5 15,6-6-6-15,6-8-29 16,22-18-108-16,-10 0-213 16,-3-18-631-16</inkml:trace>
  <inkml:trace contextRef="#ctx0" brushRef="#br0" timeOffset="199612.9779">18685 15433 1803 0,'0'0'275'16,"0"0"-90"-16,0 0-116 16,0 0-46-16,78 80 64 15,-23 0 51-15,12 25-8 16,-7 8-53-16,-21-4-3 15,-20-19-15-15,-19-27-15 16,0-17-25-16,-9-13-7 16,-15 5-1-16,-7-5-1 15,-8 0-1-15,-7-13-7 16,3-13-2-16,-5-21-59 16,8-15-101-16,18-12-424 0</inkml:trace>
  <inkml:trace contextRef="#ctx0" brushRef="#br0" timeOffset="199796.4569">19334 15942 2227 0,'0'0'354'0,"0"0"-117"15,0 0-104-15,0 0-77 16,0 0-38-16,0 0-18 15,0 0-111-15,42-11-147 16,-15 0-375-16</inkml:trace>
  <inkml:trace contextRef="#ctx0" brushRef="#br0" timeOffset="200059.6982">19821 15725 2074 0,'0'0'384'0,"0"0"-115"16,0 0-167-16,0 0-65 15,0 0 44-15,-19 100-3 16,15-50-20-16,4 5-13 16,0 1-12-16,0-1-20 0,0-2-7 15,0-6-5 1,0-4-1-16,0-7-64 15,0-12-80-15,0-9-77 0,4-20-143 16,-1-19-203-16,2-10-1137 0</inkml:trace>
  <inkml:trace contextRef="#ctx0" brushRef="#br0" timeOffset="200306.9929">19861 15652 1729 0,'0'0'315'16,"0"0"-7"-16,0 0-149 15,0 0-67-15,80-54-38 16,-44 52-26-16,3 2-12 0,1 5-1 16,-1 9 0-16,-5 3-7 15,-7 1 7-15,-8 2-8 16,-8-2-1-16,-7-1-4 16,-4-1-1-16,-11-2 17 15,-12 0 1-15,-10-2-2 16,-4-4-8-16,0-4-3 15,2-4-6-15,9-1-38 16,11-10-156-16,10-4-372 0</inkml:trace>
  <inkml:trace contextRef="#ctx0" brushRef="#br0" timeOffset="200778.1394">20878 15569 1465 0,'0'0'514'0,"0"0"-298"16,0 0 55-16,0 0-117 15,-117 10-22-15,70 24-26 16,-7 15-23-16,4 5 7 16,8 7-21-16,9 0-29 15,8 1-13-15,14-1-3 16,9-2-16-16,2-4-8 16,19-4-7-16,18-10 5 15,20-7-68-15,28-19-75 16,16-15-106-16,-17-17-338 15,-22-14-1199-15</inkml:trace>
  <inkml:trace contextRef="#ctx0" brushRef="#br0" timeOffset="201228.4144">21113 15848 1746 0,'0'0'296'0,"0"0"11"16,0 0-174-16,0 0-84 15,0 0 2-15,0 0 1 16,-83 92-12-16,58-51-15 15,4 0-14-15,-1-4-10 16,5-2 1-16,4-10-2 16,3-8-13-16,6-10-71 15,4-7 12-15,0-10 51 16,6-21-63-16,9-13 33 0,6-11 32 16,1-6 18-1,-2 0 1-15,2 10 6 0,-4 12 31 16,-8 17 30-16,-3 14-1 15,-4 8-41-15,-3 11-25 16,3 19 21-16,1 11 33 16,0 7-11-16,1 5-9 15,-1-2-7-15,1-5-10 16,0-9-10-16,0-11-5 16,1-14-1-16,2-12 7 15,4 0 13-15,7-21 20 16,6-13-28-16,4-10-4 15,-3-7-7-15,-5-4 7 16,-4 1-9-16,-8 5-26 16,-6 11-11-16,-3 16 8 0,0 15-33 15,-2 7-157-15,-10 24-18 16,2 5-85-16,2 1-317 0</inkml:trace>
  <inkml:trace contextRef="#ctx0" brushRef="#br0" timeOffset="201469.5182">21512 15804 1729 0,'0'0'332'0,"0"0"32"16,0 0-156-1,0 0-113-15,0 0-56 0,0 0 7 16,0 0 5-16,-36 107-8 15,31-64-4-15,5-2-21 16,0 1-4-16,16-4-8 16,7-7-6-16,6-6 0 15,26-16-81-15,-7-6-158 16,-2-3-411-16</inkml:trace>
  <inkml:trace contextRef="#ctx0" brushRef="#br0" timeOffset="201677.2848">21849 15554 1190 0,'0'0'1102'15,"0"0"-909"-15,0 0-74 16,0 0-72-16,0 0 35 16,87 98-3-16,-40-21-4 15,-7 19-17-15,-14 12-25 16,-25-9-22-16,-7-16-10 15,-28-26 1-15,-56 11-2 16,10-20-135-16,-16-6-439 0</inkml:trace>
  <inkml:trace contextRef="#ctx0" brushRef="#br0" timeOffset="202272.4632">15801 16578 1655 0,'0'0'274'0,"0"0"-104"16,0 0-112-16,0 0-43 16,0 0-14-16,0 0-1 15,116-26-101-15,-80 26-233 16,-6 2-531-16</inkml:trace>
  <inkml:trace contextRef="#ctx0" brushRef="#br0" timeOffset="202412.4957">15862 16696 977 0,'0'0'967'16,"0"0"-774"-16,0 0-64 15,0 0-91-15,0 0-26 16,116-20-12-16,-7 3-11 15,-9 3-135-15,-6 0-473 0</inkml:trace>
  <inkml:trace contextRef="#ctx0" brushRef="#br0" timeOffset="208014.6021">8265 12570 844 0,'0'0'399'0,"0"0"-291"0,0 0 32 16,0 0-35 0,0 0-4-16,0 0-23 0,-2-10-51 15,10 10-27-15,16 0 6 16,12 6 33-16,14 1 33 15,22 0 13-15,25-1-22 16,24-5-9-16,9-1-23 16,-6 0-6-16,-8 0-1 15,-17-7-4-15,-6 0-9 16,-15 0 4-16,-16 1-5 16,-14 0-4-16,-3 2-5 15,9 1 1-15,2-4-1 16,6 2 12-16,-5 0-6 15,-1 4 1-15,-4 0-8 0,2 1 9 16,1 0-9-16,2 0 6 16,4 0-4-16,3 0 5 15,2 0-6-15,2 0 1 16,2 0-1-16,-1-5 5 16,1 0-5-16,3 1 6 15,-3-2-7-15,-1-1 0 16,-2 4 0-16,-3-1 6 15,-5-1-6-15,-6 1 0 16,-4 0 0-16,-4 1 0 16,-1 0 0-16,-2-2 6 15,0 0-4-15,1 0 3 16,-2 3-4-16,0-1 0 16,-2-1 7-16,-3 4-6 0,1 0-1 15,0 0 0-15,-4 0 0 16,1 0 7-16,-2 0-2 15,-1 0 3-15,-1 0 2 16,-2 0-10-16,2 0 9 16,-3 0 4-16,1 0-14 15,-3 4 7-15,-2-4-1 16,-2 3 7-16,-3-1 2 16,-2-2-4-16,-4 0 5 15,-1 0 5-15,-2 0 0 16,-3 0 4-16,-3 0-4 15,0 0 0-15,-3 0-5 0,2 0-1 16,-2 0-3-16,0 0-2 16,0 0 1-16,0 0-4 15,0 0 8-15,0 0-14 16,0 0 10-16,0 0-3 16,-5 2-8-16,-7 3-22 15,-20 5-154-15,2-2-135 16,1-4-632-16</inkml:trace>
  <inkml:trace contextRef="#ctx0" brushRef="#br0" timeOffset="209572.0308">16941 16578 1748 0,'0'0'197'0,"0"0"-50"0,0 0 31 16,0 0-82-16,-101 6-51 16,76 28 4-16,1 10-5 15,3 10 4-15,6 1 4 16,8 1-10-16,7-4-15 15,0-4-14-15,13-7-4 16,5-8-8-16,6-10 5 16,3-10 1-16,3-13 1 15,1 0 8-15,2-23 2 16,0-13-3-16,-5-6-6 16,-7-6 0-16,-12-3-2 15,-9-3 5-15,0 0-10 16,-11 4-1-16,-8 8-1 0,3 12-1 15,4 14-17-15,2 15-33 16,2 2-83-16,8 42-118 16,0-4-35-16,0 1-324 0</inkml:trace>
  <inkml:trace contextRef="#ctx0" brushRef="#br0" timeOffset="209698.6531">17174 16760 1337 0,'0'0'308'0,"0"0"-50"15,0 0-95-15,0 0-124 16,0 0-39-16,0 0-120 16,0 0-124-16,84 23-411 0</inkml:trace>
  <inkml:trace contextRef="#ctx0" brushRef="#br0" timeOffset="210010.5743">17474 16643 1597 0,'0'0'308'16,"0"0"14"-16,0 0-103 16,0 0-102-16,0 0-76 15,0 0-10-15,0 0 11 0,-70 110-13 16,65-65 3-16,5-5-16 16,0-4-7-16,5-8-8 15,9-6 1-15,6-13-1 16,3-9 7-16,1-6 9 15,4-19-5-15,2-13-3 16,-4-7 2-16,-6-5-10 16,-11-3 8-16,-9 0-8 15,-1 5-1-15,-18 7-11 16,-1 15-13-16,0 13-8 16,4 13-46-16,1 0-133 15,11 27-41-15,4-2-242 16,0-4-238-16</inkml:trace>
  <inkml:trace contextRef="#ctx0" brushRef="#br0" timeOffset="210419.2322">17710 16523 1493 0,'0'0'270'0,"0"0"-18"15,0 0-86-15,0 0-106 16,0 0-27-16,92-53-16 15,-66 53-6-15,-5 12-10 16,-7 10 1-16,-8 4 5 16,-6 1 3-16,0 3 4 0,-12-2-2 15,-5 0-3 1,0-8 0-16,2-4-8 0,6-8 0 16,5-5 14-1,4-3 53-15,0 0 24 0,4 0-23 16,13 0-47-16,7 0-15 15,9 0-6-15,2 9 0 16,2 2-1-16,-4 3 0 16,-3 2 0-16,-8-1 0 15,-7 2 0-15,-10-1 0 16,-5-1 5-16,-9 1 7 16,-16 0 1-16,-8-4 1 15,-3-2-13-15,-1-5 1 16,10-1-2-16,3-4-43 15,16 0-140-15,8-8-117 0,0-3-457 16</inkml:trace>
  <inkml:trace contextRef="#ctx0" brushRef="#br0" timeOffset="210646.2617">18541 16540 1884 0,'0'0'396'15,"0"0"-54"-15,0 0-195 16,0 0-91-16,0 0-41 16,0 0 12-16,-54 92 1 15,39-49 1-15,1-2-8 16,3 0-14-16,2-4-1 0,1-3-6 16,2-7-12-1,6-8-91-15,0-16-123 0,0-3-239 16,0-8-368-16</inkml:trace>
  <inkml:trace contextRef="#ctx0" brushRef="#br0" timeOffset="210817.2719">18402 16601 1778 0,'0'0'281'0,"0"0"-143"15,0 0 34-15,76 78 2 16,-34-41-57-16,1 2-59 15,5 0-32-15,-2 3-20 16,1-3-6-16,25 1-83 16,-12-11-272-16,-6-15-600 0</inkml:trace>
  <inkml:trace contextRef="#ctx0" brushRef="#br0" timeOffset="212797.7092">20679 16257 1196 0,'0'0'230'0,"0"0"-127"16,0 0 57-16,0 0-9 15,0 0-18-15,0 0-22 16,0 0-40-16,-8-7-22 15,26 7 4-15,10 0 19 16,8 0-9-16,11 0 2 16,7 0-9-16,7 0-4 15,6 0-14-15,2 0-1 16,1-1-16-16,0-2-6 16,-7-2-9-16,-5 4-5 15,-10-4 0-15,-9-1-1 16,-5-1-18-16,-13 0-35 15,-2 0-66-15,-10-2-55 0,-4 1-128 16,-5 4-364-16</inkml:trace>
  <inkml:trace contextRef="#ctx0" brushRef="#br0" timeOffset="213116.2026">20767 16416 1669 0,'0'0'336'0,"0"0"-252"16,0 0-70-16,0 0 25 16,0 0 74-16,83 6-2 15,-31-6-26-15,11 0-20 16,4-1-11-16,2-9-6 15,-1-1-13-15,-7-2-11 16,-7 1-3-16,-8 4-11 16,-9-1-2-16,-8 6-7 15,-11 0-1-15,-5 0-12 16,-7 3-88-16,-6 0-120 0,0 0-306 16,-9 0-740-16</inkml:trace>
  <inkml:trace contextRef="#ctx0" brushRef="#br0" timeOffset="222797.944">8486 15963 1030 0,'0'0'181'15,"0"0"52"-15,0 0 14 16,0 0-71-16,0 0-47 16,0 0-48-16,0 0-45 15,-54 56 8-15,53-17 18 0,1 5-34 16,1-1 6-16,17-4 0 16,9-3-15-16,6-4 1 15,6-5-4-15,1-6-10 16,3-4-5-16,-6-5 0 15,-5-8 0-15,-7-4 5 16,-6 0-4-16,-7-14 10 16,-6-8-1-16,-5-9 0 15,-1-3-4-15,-7-10-1 16,-16-4-5-16,-7-2-1 16,-5 0 1-16,-2 5-1 15,1 16-6-15,4 14 5 0,2 14-30 16,9 1-26-1,3 19-46-15,18 18-119 0,0-5-268 16,3-2-345-16</inkml:trace>
  <inkml:trace contextRef="#ctx0" brushRef="#br0" timeOffset="223357.209">9126 15790 660 0,'0'0'688'0,"0"0"-586"15,0 0 90-15,0 0 6 16,0 0-79-16,0 0-51 0,-82-18-40 16,59 50 5-16,1 11 14 15,1 4 13-15,9-1-20 16,6-3-18-16,6-6-13 15,11-9-7-15,14-6-1 16,11-10 17-16,4-4-6 16,6-6 19-16,1 0 0 15,-1-2-7-15,-6 2-9 16,-2 4-2-16,-9 3-7 16,-5 0-6-16,-6 5 1 15,-12 3 1-15,-6 6 13 16,-2 5 19-16,-20 5 7 0,-11 1-15 15,-4-3-16-15,-1-7-1 16,6-11-8-16,6-11 14 16,6-2 18-16,12-17-6 15,8-11-14-15,0-6-7 16,14-4-6-16,10-5 0 16,5-2 0-16,-2-2 0 15,0-2 0-15,-7 0 1 16,-7 2-1-16,-8-1 1 15,-5 2 1-15,-4 0 5 16,-20 0-6-16,-7 8 1 16,-3 8-2-16,-5 16 0 15,-1 13-23-15,1 1-69 0,-1 27-98 16,10 0-165 0,9-8-1039-16</inkml:trace>
  <inkml:trace contextRef="#ctx0" brushRef="#br0" timeOffset="226681.1766">19192 10374 806 0,'0'0'223'15,"0"0"29"-15,0 0 13 16,0 0-109-16,0 0-35 16,0 0 81-16,154 36-18 15,13-21-34-15,36-3-36 16,12-5-40-16,-12-7-17 16,-30 0-11-16,-14 0-9 15,-21 0-16-15,-37 0-11 16,-36-4-9-16,-30 1-1 15,-23 1-31-15,-11-3-105 0,-33-2-38 16,-13 2-184-16,-18-2-624 0</inkml:trace>
  <inkml:trace contextRef="#ctx0" brushRef="#br0" timeOffset="226891.4057">19564 10500 1328 0,'0'0'241'16,"0"0"-91"-16,0 0 57 16,158 0-12-16,-40-5-42 15,12-1-45-15,1 0-5 0,-15 1-13 16,-16 3-29-16,-7 2-35 16,-16 0-16-16,-15 4-10 15,7 8-44-15,-21-2-200 16,-6-7-569-16</inkml:trace>
  <inkml:trace contextRef="#ctx0" brushRef="#br0" timeOffset="227959.1525">19370 16617 1766 0,'0'0'310'0,"0"0"-146"15,0 0 64-15,0 0-70 16,0 0-75-16,-97-16-35 15,69 41-15-15,5 5 1 16,1 7 7-16,7 1-16 16,8-3-9-16,7 0-8 0,0-9-7 15,13-4 5-15,8-9 0 16,6-9-5-16,4-4 9 16,4-4 1-16,0-16-10 15,-2-4 11-15,-6-6-5 16,-11-3-7-16,-10-1-1 15,-6 3-17-15,-1 0-27 16,-17 8-14-16,-6 5-29 16,-1 10-121-16,11 8-89 15,5 0-282-15,9 5-683 0</inkml:trace>
  <inkml:trace contextRef="#ctx0" brushRef="#br0" timeOffset="228104.3786">19802 16670 1822 0,'0'0'290'16,"0"0"-137"-16,0 0-45 15,0 0-108-15,0 0-56 16,0 0-315-16,0 0-278 0</inkml:trace>
  <inkml:trace contextRef="#ctx0" brushRef="#br0" timeOffset="228472.3166">20153 16515 1773 0,'0'0'269'0,"0"0"-92"16,0 0 15 0,-106-9-70-16,70 21-28 0,-1 7-48 15,6 9-21-15,7 0-13 16,8 3-6-16,8 1-5 15,8-6 0-15,1-2-1 16,22-14-7-16,6-5-7 16,7-5-6-16,2-5 5 15,-2-18 14-15,-2 0 1 16,-7-3 0-16,-3 3 9 16,-8 5 33-16,-6 5 29 15,-4 6 21-15,-4 5-15 16,-2 2-38-16,0 7-38 0,0 17 0 15,0 9 0-15,-8 9 8 16,2 4-9-16,3 2 1 16,3-1-1-16,0-3-50 15,15-5-113-15,9-13-226 16,3-16-468-16</inkml:trace>
  <inkml:trace contextRef="#ctx0" brushRef="#br0" timeOffset="228801.0807">20469 16579 652 0,'0'0'1297'0,"0"0"-1020"16,0 0 35-16,0 0-178 15,0 0-73-15,0 0-39 0,-92 2-8 16,68 27-3 0,3 6 3-16,8 3-13 0,6 0-1 15,7-2-1-15,0-10-11 16,3-8-46-16,14-14-16 15,4-4 45-15,6-20 28 16,1-10 1-16,2-6 5 16,-3 4 16-16,-6 1 40 15,-5 7 13-15,-8 10 13 16,-2 8 0-16,-5 6-33 16,-1 0-40-16,3 19-13 15,3 11 4-15,-1 6-5 16,4 8 1-16,4 1-1 15,-1 1 0-15,3 5-102 0,-1-10-147 16,-7-12-478-16</inkml:trace>
  <inkml:trace contextRef="#ctx0" brushRef="#br0" timeOffset="229122.0946">20791 16591 538 0,'0'0'1513'15,"0"0"-1255"-15,0 0-37 16,0 0-129-16,0 0-33 16,0 0-28-16,89 15-4 15,-79 10 20-15,-6 7 9 16,-4 4 2-16,-7 5-1 16,-16 1 3-16,-3 1-4 15,-4-2-2-15,5-4-7 0,2-4-17 16,10-8-3-16,5-9-18 15,5-6 1-15,3-10 5 16,9 0 20-16,30 0 11 16,31-7 14-16,28-12-15 15,-1-1-32-15,-13 1-4 16,-29 8-9-16,-15 2-46 16,11 5-113-16,-9 3-94 15,-12-1-385-15</inkml:trace>
  <inkml:trace contextRef="#ctx0" brushRef="#br0" timeOffset="230425.0097">21721 16680 1716 0,'0'0'363'0,"0"0"-196"0,0 0-40 16,0 0-35-16,0 0-22 15,0 0-41-15,53 0-20 16,-15 0-9-16,5 0-57 15,14 0-126-15,-11 0-205 16,-13 0-490-16</inkml:trace>
  <inkml:trace contextRef="#ctx0" brushRef="#br0" timeOffset="230593.5413">21761 16786 1378 0,'0'0'387'0,"0"0"-102"15,0 0-131-15,0 0-33 0,0 0-31 16,0 0-57-16,0 0-33 16,130-3-4-16,-17-3-115 15,-7 0-114-15,-3-3-286 0</inkml:trace>
  <inkml:trace contextRef="#ctx0" brushRef="#br0" timeOffset="232827.0416">22965 16511 386 0,'0'0'153'16,"0"0"-6"-16,0 0-24 16,0 0-42-16,0 0-19 15,0 0 13-15,0 0-20 0,0-20 18 16,0 18-18-16,-3-3 11 16,0 1 2-16,0 0 3 15,-2 0 11-15,-1-1-4 16,0 0 15-16,0 2 29 15,0-1-23-15,-2-1-10 16,-1 0 9-16,-5 2-22 16,-2-1-17-16,-1 2-14 15,-2 2 7-15,-2 0-4 16,0 12-26-16,-2 10 13 16,0 6 4-16,5 8 11 15,-1 4-6-15,9 3 0 16,6-1-7-16,4-2-7 15,0-1-15-15,12-5-3 16,3-5-6-16,4-7-3 0,2-9 6 16,3-8 3-16,5-5 4 15,4-6 7-15,3-18-7 16,0-8-7-16,-3-9 0 16,-6-7-8-16,-10-2 11 15,-10-4-12-15,-7 0 1 16,0 8-1-16,-14 8 0 15,-1 11-2-15,-4 12-17 16,0 14-38-16,-2 1-93 16,-3 31-95-16,5-2-81 0,5-1-381 15</inkml:trace>
  <inkml:trace contextRef="#ctx0" brushRef="#br0" timeOffset="233432.827">23255 16643 1827 0,'0'0'368'0,"0"0"-113"15,0 0-109-15,0 0-82 16,0 0-36-16,0 0-19 0,0 0-9 15,-4 2-55-15,4 6-152 16,0-3-115-16,0-2-321 0</inkml:trace>
  <inkml:trace contextRef="#ctx0" brushRef="#br0" timeOffset="233825.3543">23722 16473 1670 0,'0'0'271'15,"0"0"-47"-15,0 0 31 0,0 0-147 16,0 0-45-16,0 0-38 16,-80 41 32-16,53-6 2 15,1 6-8-15,6 0-11 16,3 1-16-16,7-6-12 15,8-4-10-15,2-5-1 16,2-6 0-16,14-8 0 16,5-7 0-16,6-6 5 15,6 0 1-15,4-17-5 16,0-11-2-16,-5-5 1 16,-8-7-1-16,-10-2-1 15,-9 1-6-15,-5 4 1 16,-6 7 0-16,-13 8-3 15,1 10 0-15,-5 6-15 16,3 6-27-16,4 0-46 0,8 15-141 16,5 2-114-16,3-2-343 15</inkml:trace>
  <inkml:trace contextRef="#ctx0" brushRef="#br0" timeOffset="234114.3443">23924 16445 1588 0,'0'0'310'0,"0"0"-20"15,0 0-109-15,0 0-119 16,0 0-40-16,0 0-20 16,95-2 4-16,-78 21-6 15,-8 10 8-15,-9 0 8 16,-5 8 44-16,-17 4 23 0,-8-3-32 15,-4-4-8-15,4-2-18 16,6-7-7-16,6-5-12 16,10-5-6-16,8-8 0 15,11-2-7-15,37-5-16 16,28 0-59-16,22-21-96 16,-13 1-141-16,-18-1-567 0</inkml:trace>
  <inkml:trace contextRef="#ctx0" brushRef="#br0" timeOffset="234460.2707">24394 16438 1407 0,'0'0'248'0,"0"0"12"0,0 0-12 15,-85-27-98-15,56 27-54 16,1 5-28-16,0 10-20 16,5 7-17-16,2 4-12 15,8 1-8-15,6 2-2 16,7-2-8-16,5-5-1 15,18-3-6-15,4-10-43 16,7-9 0-16,-1 0-4 16,-2-11 20-16,-4-9 26 15,-5-7 7-15,-6-2 16 16,-5 1 33-16,-3 5 22 16,-5 8 23-16,-2 6-8 15,-1 9-27-15,0 0-36 0,0 15-23 16,-12 11 1-16,-3 8 6 15,-3 7 8-15,-3 5-1 16,5 3-2-16,0-1-12 16,7-4-6-16,9-6-125 15,11-11-334-15,12-20-380 0</inkml:trace>
  <inkml:trace contextRef="#ctx0" brushRef="#br0" timeOffset="234949.2775">24737 16324 1687 0,'0'0'228'0,"0"0"-22"0,0 0-94 15,0 0 16 1,-103 58-16-16,79-29-28 0,7 1-20 16,7-2-31-16,10-4-16 15,0-3-4-15,16-1 3 16,11 0 5-16,9 2 2 15,6 0 18-15,4 4 4 16,-3 1-19-16,-1 1-13 16,-11-1-1-16,-11 0-12 15,-11-3 1-15,-9-2-1 16,-9-2 10-16,-22-3 5 16,-11-1-1-16,-6-11-7 15,2-1 1-15,3-4-2 16,13-5 6-16,10-9 0 0,12-5 22 15,8-2-8-15,1 1-13 16,21-4-12-16,8 2 0 16,5-1 6-16,6 0-6 15,-1 2 0-15,-2-1 0 16,-4 1-1-16,-4-4 1 16,-6 0 7-16,-5-6-8 15,-10-3 6-15,-7-5-4 16,-2-4 7-16,-8 3-4 15,-16 4-5-15,-9 8-9 16,-10 9 8-16,-27 12-60 0,-52 7-72 16,14 0-226-1,-11 0-1276-15</inkml:trace>
  <inkml:trace contextRef="#ctx0" brushRef="#br0" timeOffset="237152.9042">7331 16562 1431 0,'0'0'223'0,"0"0"-79"15,0 0 75 1,0 0-56-16,0 0-30 0,0 0-22 15,-65-44-24-15,42 49-23 16,-2 12-4 0,-2 9-11-16,3 6 3 0,2 6-13 15,7 2-9-15,6 0-3 16,8 2-15-16,1-6-5 16,3-3-6-16,13-6 5 15,2-4-6-15,3-8 1 16,2-7-1-16,-1-6 1 15,0-2 1-15,0-11 4 16,-4-11 1-16,0-6-1 16,-6-5-4-16,-5-1-1 15,-5-2-1-15,-2 4 0 16,-2-1-11-16,-9 9-1 0,-1 6-12 16,2 8-19-16,-1 6-35 15,2 4-103-15,-1 12-91 16,2 8-259-16,5 1-150 0</inkml:trace>
  <inkml:trace contextRef="#ctx0" brushRef="#br0" timeOffset="237691.5787">7640 16872 811 0,'0'0'1223'0,"0"0"-994"16,0 0 32-16,0 0-129 16,0 0-41-16,0 0-46 15,0 0-32-15,-4 0-13 16,4 0 0-16,0 0-32 15,0 0-59-15,0 0-97 16,0 0-85-16,0 0-356 16,0-3-908-16</inkml:trace>
  <inkml:trace contextRef="#ctx0" brushRef="#br0" timeOffset="239657.5427">8156 16697 548 0,'0'0'231'0,"0"0"-56"16,0 0-9-1,0 0-34-15,0 0-19 0,0 0 21 16,0 0 2-16,-7-21-4 15,5 18-11-15,-1 0-4 16,0 3-17-16,0-2-15 16,-1 0-12-16,-2 2-8 15,0 0-24-15,0 0-18 16,-3 0-1-16,0 9-7 16,0 3-5-16,0 0-9 15,2 8 8-15,4-1 0 16,0 3 1-16,3-1-1 15,0 0 2-15,0-3-4 16,4-1 3-16,5-2 10 16,2-3-8-16,-2-2 1 0,2-3-1 15,-2-2 1 1,-1-2-1-16,5-1-3 0,-4-2 3 16,2 0 6-16,0 0-2 15,2-8 2-15,-3-6-6 16,3-1-3-16,-4-3 0 15,-1-3 4-15,-1 0-5 16,-6-2-2-16,-1-1 0 16,0 1 0-16,0 3-5 15,-9-1 5-15,-3 6-6 16,2 3 1-16,0 1-1 16,0 6 0-16,0 3-21 15,-3 2-37-15,3 0-79 0,1 2-52 16,1 14-70-16,7-4-255 15,1-3-356-15</inkml:trace>
  <inkml:trace contextRef="#ctx0" brushRef="#br0" timeOffset="241376.3899">8594 16638 409 0,'0'0'296'0,"0"0"-117"16,0 0-33-16,0 0-40 15,0 0-41-15,0 0 10 16,0 0 1-16,0-15 3 15,0 12 39-15,0-2 12 16,0 2-6-16,0 1-28 16,0 0-12-16,0 0-5 15,-1 0-3-15,-3 2-6 16,4 0-22-16,0 0 1 16,-2 0 3-16,1 0-5 15,-4 0-14-15,1 0-9 16,-5 8-15-16,-3 4 0 0,0 8 1 15,4 2 3-15,0 4-1 16,3 1-6-16,4-1 11 16,1 0 2-1,0-3-4-15,0-6-5 0,10 0-2 16,-1-3-7-16,5-4 8 16,-3-1-3-16,1-4 0 15,-1-2 3-15,4-3-3 16,-2 0 0-16,3-11 0 15,1-6 1-15,-1-4 4 16,-4-3-5-16,-1 0 0 16,-6-1-5-16,-3 2 7 15,-2 3-8-15,-2 1-2 0,-12 7-19 16,-2 1-41-16,-4 8-53 16,-4 3-58-16,6 0-108 15,5 3-293-15</inkml:trace>
  <inkml:trace contextRef="#ctx0" brushRef="#br0" timeOffset="241790.8064">8864 16568 1508 0,'0'0'344'0,"0"0"-97"16,0 0-100-16,0 0-63 16,0 0-23-16,84-24-27 15,-54 42-4-15,3 8 12 16,-2 7 17-16,-1 4-17 16,-6 1-17-16,-5-1-13 15,-5-2-11-15,-7 0-1 0,-3-3-20 16,-4-6-127-1,-7-4-93-15,-10-11-303 0,-3-8-709 0</inkml:trace>
  <inkml:trace contextRef="#ctx0" brushRef="#br0" timeOffset="241945.4228">8941 16736 1495 0,'0'0'265'16,"0"0"-198"-16,0 0-48 15,83-24-18-15,-32 14 0 0,7 0-1 16,21-12-149-16,-16 3-228 16,-13-1-684-16</inkml:trace>
  <inkml:trace contextRef="#ctx0" brushRef="#br0" timeOffset="242249.1302">9370 16498 1330 0,'0'0'271'16,"0"0"29"-16,0 0-127 15,0 0-41-15,0 0-37 16,0 0-33-16,0 0-21 16,-49 68-6-16,52-48 3 15,12 2 13-15,9 4 8 16,4 1-7-16,2 2-19 16,3 0-21-16,-5 0-10 15,-6-3-1-15,-8 1 8 0,-6-5-8 16,-8-4 0-16,0-4 8 15,0-3-7-15,-6-11 5 16,-4 0 7-16,3-14-5 16,1-22-3-16,6-22-5 15,0-3-1-15,21-7-11 16,9-4-62-16,9 18-61 16,37-13-71-16,-12 17-370 15,-8 11-983-15</inkml:trace>
  <inkml:trace contextRef="#ctx0" brushRef="#br0" timeOffset="251404.5496">23355 16835 555 0,'0'0'85'16,"0"0"52"-16,0 0-12 15,0 0 19-15,0 0-27 16,0 0-24-16,-3 37-34 15,3-32-9-15,0-3 3 16,0 2 11-16,0-4 23 16,0 0 4-16,0 3-7 15,2-1-11-15,12 4 44 0,5 2-13 16,6 2-36-16,5 0-9 16,10 2 0-16,8 0-9 15,7 0 3-15,23 0 8 16,19 1-3-16,22-2-19 15,3-3-16-15,-8-1 0 16,-24-4-8-16,-27-3-5 16,-18 0-3-16,-6 0-6 15,0 0 5-15,0 0-5 16,-4 0 0-16,-9-3 0 16,-11 0 0-16,-7 3-1 15,-6-2-36-15,-2 2-47 16,-11 0-68-16,-11 0-121 15,-5 2-329-15</inkml:trace>
  <inkml:trace contextRef="#ctx0" brushRef="#br0" timeOffset="251679.8945">23625 17171 1315 0,'0'0'200'0,"0"0"-104"16,0 0 72-16,0 0 13 16,97 13-8-16,-45-9-47 0,11-1-27 15,6 1 5 1,4 2-15-16,2 0-23 0,-2-1-23 16,-3 1-30-16,-11-2 2 15,-10 1-5-15,-9 0-9 16,-10-2-1-16,-10 0-41 15,-10-3-106-15,-10 0-90 16,-5-3-294-16,-17-11-1063 0</inkml:trace>
  <inkml:trace contextRef="#ctx0" brushRef="#br0" timeOffset="252654.9202">8668 17142 1382 0,'0'0'349'0,"0"0"-123"15,0 0-97-15,0 0-30 16,0 0-15-16,0 0-23 0,103-66-21 16,-62 55-6-16,4 3-1 15,6 3-11-15,-4 1-13 16,3 1-3-16,-7 3-6 16,-10 0 0-16,-9 0-57 15,-6 0-40-15,-6 0-48 16,-5 0-121-16,-4 0-94 15,-3-2-370-15</inkml:trace>
  <inkml:trace contextRef="#ctx0" brushRef="#br0" timeOffset="252889.4593">8566 17369 1367 0,'0'0'302'0,"0"0"-197"16,0 0-33-16,0 0 128 15,0 0-51-15,128-20-65 16,-68 7-45-16,20-7-20 16,18 1-10-16,19-4-9 15,10 3-23-15,-31 4-162 16,-20 2-454-16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41:07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1699 1394 880 0,'0'0'789'0,"0"74"-713"15,0-24-60-15,0 9-10 16,0 2 21-16,0-3-18 15,0-8 1-15,0-8-9 16,0-11 11-16,3-12-12 16,-3-19-13-16,3-3-13 15,3-46 26-15,3-35 13 16,4-34 34-16,4-11 4 16,1 23 13-16,-3 34 30 15,-2 41-23-15,1 20-10 16,0 7-37-16,3 4-14 15,7 24 7-15,4 29 79 16,6 27-15-16,-3 0-41 0,-2-6-19 16,-5-12-9-16,-3-19-10 15,7 0-1-15,7-3-1 16,2-17-26-16,0-16-94 16,2-7-16-16,-5-29-34 15,-4-26-20-15,-11-27 25 16,-11 3 78-16,-8 8 87 15,0 12 27-15,-3 20 107 16,-8 6 54-16,0 4 10 16,-4 14-15-16,7 15-48 15,-5 0-83-15,-1 22-31 0,-5 26-21 16,2 7 9-16,6 9 19 16,6 4-19-16,5-13-7 15,12 3-1-15,9-9 5 16,6-16-6-16,-2-11-2 15,2-19-65-15,-6-3 8 16,0-25 40-16,-5-16 18 16,-8-12-1-16,-8-15-19 15,0 1-19-15,-10-3-29 16,-9 7-20-16,0 21-81 16,1 13-21-16,0 26 50 15,9 12-20-15,4 29-37 16,5 11 42-16,0 6 8 0,17 1-2 15,7-9 29-15,6-7 100 16,1-12 21-16,8-14 159 16,1-9 55-16,-1-5 14 15,1-16-51-15,2-8-32 16,-5-7-4-16,-4-6-5 16,-6-3-40-16,-8 1-25 15,-10-2 13-15,-9-1-22 16,0 5-15-16,-6 3-26 15,-10 6 16-15,-2 9-4 16,3 4-23-16,1 8-9 16,7 2 0-16,3 4 0 15,4 1-1-15,0 4-9 16,0 17-6-16,4 13 15 16,8 10 7-16,-3 9 30 0,5 5 7 15,2-2 5-15,0-1-12 16,7-6-16-16,2-6-9 15,5-7-11-15,3-11-1 16,1-11-51-16,7-14-96 16,9-26-55-16,-7-16-281 15,-10-6-366-15</inkml:trace>
  <inkml:trace contextRef="#ctx0" brushRef="#br0" timeOffset="1117.5432">3021 1305 1467 0,'0'0'392'16,"0"0"-71"-16,0 0-138 15,0 0-94-15,0 0-63 16,0 0-25-16,3 76 21 0,4-28 3 16,2 1-16-16,0 1 0 15,2-7-9-15,-1-7 8 16,-3-9-8-16,-2-10-1 16,-2-12-79-16,-3-5 32 15,0-18 20-15,0-19-36 16,-6-14 29-16,-3-10 35 15,1-2 0-15,4 8 52 16,4 11 25-16,0 16 9 16,0 14-44-16,4 12-37 15,11 2-5-15,6 11-14 16,5 14 14-16,4 8 25 0,-2 4 5 16,-1 5-2-1,-8 0-10-15,-4-4-10 0,-6-6-8 16,-3-11 0-16,-3-11-2 15,-1-10 2-15,3-22 31 16,3-18 6-16,5-12-17 16,5-8-14-16,8 10 0 15,4 3-6-15,2 15 1 16,0 16-1-16,-3 16 0 16,1 0 0-16,5 22 15 15,3 7 19-15,7 9-7 16,4-2-18-16,3-2-9 15,2-7 0-15,2-12-36 16,1-12-53-16,-6-3-81 16,-11-28-10-16,-8-12 15 0,-16-7 41 15,-13-1 124-15,-3-1 13 16,-10 8 98-16,-11 9 40 16,-6 9-7-16,3 6-43 15,-1 10-4-15,3 7-33 16,2 7-29-16,2 17-21 15,3 14-13-15,3 10 11 16,6 9-11-16,6 1-1 16,0-3 0-16,18-7 0 15,3-15-27-15,6-16-31 16,0-15-36-16,1-7 24 16,-1-27 43-16,-3-14 9 0,-6-7 17 15,-6-3-7-15,-2 3 8 16,-4 7 2-16,-3 14 50 15,-3 11 27-15,0 11-8 16,0 10 2-16,0 0-38 16,0 25-34-16,0 11 4 15,0 9-5-15,10 5-1 16,4 3 1-16,10-8-1 16,1-11 1-16,8-14 0 15,3-15-10-15,0-8-19 16,-2-38 3-16,-1-32-10 15,-17-36 1-15,-16-23 15 16,0-14 18-16,-24 7-8 0,2 39 9 16,7 32 1-16,4 35 41 15,3 23 58-15,5 9 8 16,-5 1-62-16,-1 31-44 16,2 35-1-16,7 36 0 15,0 19 2-15,25 6-1 16,17-10 5-16,-2-30 3 15,-1-26-3-15,-5-27-6 16,-2-17-36-16,-1-11-24 16,3-6-3-16,-4-11 16 15,-12-18 38-15,-9-8 9 16,-2 4 34-16,-4 8 27 16,-3 8 36-16,2 13-35 0,1 4-41 15,4 10-20 1,9 18-1-16,4 11 6 0,5 8-6 15,1 0-8-15,-4-4-52 16,-5-8-47-16,-16-23-128 16,-1-12-300-16,0-3-500 0</inkml:trace>
  <inkml:trace contextRef="#ctx0" brushRef="#br0" timeOffset="1243.0332">4566 900 1883 0,'0'0'231'0,"0"0"-120"15,0 0-98-15,0 0-13 16,0 0-19-16,102 70-112 16,-47-25-197-16,-9-1-445 0</inkml:trace>
  <inkml:trace contextRef="#ctx0" brushRef="#br0" timeOffset="1802.5039">4791 1171 2083 0,'0'0'361'16,"0"0"-133"-16,0 0-166 16,0 0-33-16,0 0-29 15,0 0 10-15,0 0-2 16,98 88-7-16,-76-51-1 16,-6 0 0-16,-7 1 0 15,-3-1 0-15,-6-6 0 0,0-5-1 16,0-7 1-16,0-8 0 15,3-5 1-15,4-5 3 16,4 3-3-16,4-1 4 16,6 6 11-16,2 4-8 15,0 7-8-15,-1 3 1 16,-2 6 0-16,-8 2-1 16,-8 1 34-16,-4 1-1 15,-21-2-3-15,-13-5-18 16,-8-5 4-16,2-7-8 15,7-13-8-15,12-1 12 16,14-15-12-16,7-10-6 16,15-5-4-16,20-2-2 15,12-2 11-15,8 1-7 16,3 0-17-16,0-1 9 0,-6-1 15 16,-10-2 0-16,-11-1 0 15,-8 1 1-15,-10 2 0 16,-4 5 20-16,-5 11 30 15,-2 7 22-15,-2 9-10 16,1 3-39-16,0 13-12 16,6 16-11-16,-1 10 0 15,1 9 0-15,1 0 0 16,-2-1-8-16,-3-10-48 16,-3-10-71-16,0-27-76 15,-8 0-134-15,-3-19-483 0</inkml:trace>
  <inkml:trace contextRef="#ctx0" brushRef="#br0" timeOffset="1926.0542">5333 1018 1618 0,'0'0'527'0,"0"0"-362"15,0 0-84-15,0 0-81 16,0 0-30-16,0 0 11 16,47 101-126-16,-15-46-392 15,-3-6-632-15</inkml:trace>
  <inkml:trace contextRef="#ctx0" brushRef="#br0" timeOffset="2626.4203">5665 1194 2097 0,'0'0'376'16,"0"0"-132"-16,0 0-159 16,0 0-67-16,0 0-18 15,9 75 27-15,2-19-1 16,-4 7-9-16,-1 0-6 15,-3-3-10-15,-2-11 0 16,1-11-1-16,0-16-16 16,5-16-20-16,2-8 24 15,5-29 12-15,14-27 6 16,1 0-6-16,6-5 6 16,2 5-5-16,-6 18-1 15,-1 8 19-15,-7 15 8 16,-2 14-18-16,-1 3-2 0,7 20 22 15,9 11 14 1,9 4-5-16,11 2-31 0,9-7 1 16,5-11-8-16,1-16-1 15,0-6-53-15,-10-28-24 16,-12-22-19-16,-24-30 41 16,-25-18 26-16,0 9 7 15,-20 22 7-15,4 31 16 16,5 27 10-16,0 5 11 15,-2 7 0-15,2 0-20 16,1 21-1-16,1 11-1 16,3 9 1-16,6 2-2 15,0 6-50-15,1-8-67 16,14-7-47-16,0-14 40 16,3-18 52-16,-1-2 74 0,-3-23 44 15,-2-10 146-15,0-2 10 16,-4 4-53-16,-1 7-21 15,-2 12-18-15,2 12-44 16,2 6-47-16,15 41-16 16,19 41 13-16,17 47 6 15,1 18-11-15,-7-1-8 16,-26-24 0-16,-25-41-1 16,-5-23-23-16,-23-21-4 15,-11-13-31-15,-13-5 37 16,-7-10 0-16,-9-15 21 15,6-15 0-15,2-38 2 16,14-30 20-16,14 1-3 16,16 7-19-16,26-7-111 15,17 33-197-15,8 2-542 0</inkml:trace>
  <inkml:trace contextRef="#ctx0" brushRef="#br0" timeOffset="2876.2238">8062 824 2311 0,'0'0'282'0,"0"0"-141"0,0 0-123 16,0 0-1-16,0 0-11 15,82 134 38-15,-44-38-11 16,-4 10-22-16,-18-6-11 16,-16-16-65-16,-3-34-204 15,-15-19-594-15</inkml:trace>
  <inkml:trace contextRef="#ctx0" brushRef="#br0" timeOffset="3192.8466">8094 993 1505 0,'0'0'227'16,"0"0"26"-16,0 0-118 0,88-12 32 15,-60 24-65-15,-1 13 48 16,-1 13-16-16,0 7-46 16,-7 5-22-16,2 1-11 15,-4-3-36-15,-1-10-13 16,-2-11-6-16,0-15 0 15,3-12 0-15,4-11 0 16,1-22 1-16,6-15-1 16,-8-7 0-16,-1-4 1 15,-8-1-1-15,-6 7 1 16,-5 9 1-16,0 14 7 16,0 16-9-16,0 14-8 15,11 6-129-15,49 32-86 0,2-4-294 16,12-1-1152-16</inkml:trace>
  <inkml:trace contextRef="#ctx0" brushRef="#br0" timeOffset="3393.3356">9916 886 1974 0,'0'0'751'16,"0"0"-479"-16,0 0-103 15,0 0-124-15,0 0-31 16,33 134 80-16,43-3-1 0,9 26-29 16,-9 0-46-1,-37-12-18-15,-45-36-184 0,-27-36-160 16,-19-25-828-16</inkml:trace>
  <inkml:trace contextRef="#ctx0" brushRef="#br0" timeOffset="3807.0723">2420 3824 1886 0,'0'0'311'16,"0"0"-50"-16,0 0-89 16,0 0-128-16,0 0-38 15,-3 109 10-15,16-7 27 0,-1 12-22 16,2-8-9-16,-6-9-6 16,-3-27-6-16,-1-11-73 15,-1-22-230-15,-1-26-606 0</inkml:trace>
  <inkml:trace contextRef="#ctx0" brushRef="#br0" timeOffset="4010.4045">2463 3756 1908 0,'0'0'306'0,"0"0"-105"16,0 0-125-16,0 0-26 15,84-65-8-15,-51 65-20 16,5 14-7-16,-11 13 0 0,-12 7-2 15,-15 8 33-15,-6 6-16 16,-30 2-9-16,-12-1-16 16,-4-5-5-16,1-9-84 15,14-10-123-15,17-14-379 0</inkml:trace>
  <inkml:trace contextRef="#ctx0" brushRef="#br0" timeOffset="4241.051">3319 3496 808 0,'0'0'1548'15,"0"0"-1247"-15,-88-33-95 16,42 33-68-16,1 8-32 0,-13 38-21 16,-2 32-26-16,10 34-10 15,14 16-7-15,28-5-23 16,14-10-13-16,27-33-4 15,10-19-2-15,29-10-23 16,49-32-113-16,26-19-73 16,-11-8-121-16,-28-31-903 0</inkml:trace>
  <inkml:trace contextRef="#ctx0" brushRef="#br0" timeOffset="4434.6872">3815 3589 2147 0,'0'0'291'15,"0"0"35"-15,-93-9-126 0,60 16-79 16,6 21-35 0,-1 25-35-16,13 26 12 0,8 26-13 15,7 5-20-15,19-7-19 16,9-25-10-16,2-30-1 16,1-21-27-16,38-21-126 15,-5-6-62-15,-2-7-313 0</inkml:trace>
  <inkml:trace contextRef="#ctx0" brushRef="#br0" timeOffset="4621.2849">4271 3447 1099 0,'0'0'1418'0,"0"0"-1105"16,0 0-157-16,0 0-108 15,0 0-13-15,16 145 63 0,14-33-10 16,-6 12-14-1,-2-18-37-15,-14-30-37 0,-8-35-9 16,0-16-106-16,-8-9-73 16,-8-5-146-16,-7-11-690 0</inkml:trace>
  <inkml:trace contextRef="#ctx0" brushRef="#br0" timeOffset="4754.0797">4116 3752 1972 0,'0'0'266'16,"0"0"-147"-16,0 0-79 0,168-10-18 16,-50-2-22-16,-12 2-54 15,-23-5-558-15</inkml:trace>
  <inkml:trace contextRef="#ctx0" brushRef="#br0" timeOffset="4986.3004">4749 2981 2282 0,'0'0'313'15,"0"0"-190"-15,124 42-72 0,-3 33 79 16,21 32-3 0,0 26 20-16,-23 16-45 0,-36 7-44 15,-34 6-15-15,-38-11-30 16,-22-14-13-16,-51-23-1 15,-36-19-1-15,-32-14-59 16,-30-22-75-16,29-21-113 16,13-22-689-16</inkml:trace>
  <inkml:trace contextRef="#ctx0" brushRef="#br0" timeOffset="6243.0752">4199 3026 1348 0,'0'0'339'0,"0"0"-33"16,0 0-93-16,0 0-125 0,0 0-57 15,-6 111 88-15,6 3 54 16,0 27-57-16,12 20-3 16,16 11-2-1,5-5-50-15,2 0-3 16,1 0-23-16,0-10-5 0,-7-9 1 16,-5-8 13-16,-6-14-14 15,-6-14-16-15,-6-26-14 16,-1-27 0-16,-2-23-1 15,-1-15 1-15,1-6-46 16,0-5-80-16,0-22-85 16,3-17-175-16,-4-20-1286 0</inkml:trace>
  <inkml:trace contextRef="#ctx0" brushRef="#br0" timeOffset="8206.203">4727 3587 975 0,'0'0'333'0,"0"0"23"15,0 0 19-15,0 0-103 16,0 0-41-16,0 0-54 15,-31-39-57-15,29 39-47 16,2 14-44-16,0 12-28 16,3 14 16-16,12 11 20 15,5 7-16-15,-1 3-3 16,5 0-5-16,-3-4-13 16,0-6 1-16,-5-5-1 15,-4-12-49-15,-3-7-77 16,-9-13-114-16,0-4-245 15,-15-10-413-15</inkml:trace>
  <inkml:trace contextRef="#ctx0" brushRef="#br0" timeOffset="8396.2619">4611 3781 1617 0,'0'0'617'16,"0"0"-428"-16,0 0-68 15,0 0-14-15,0 0 15 16,118-17-38-16,-78 12-29 16,5-2-31-16,-2 1-15 15,2-1-9-15,26-11-103 0,-11 1-228 16,0-7-874-16</inkml:trace>
  <inkml:trace contextRef="#ctx0" brushRef="#br0" timeOffset="10321.3396">6599 3757 225 0,'0'0'1806'0,"0"0"-1521"15,0 0-88-15,0 0-98 16,0 0-29-16,0 0-32 16,0 0-21-16,82-19-16 15,-36 8-1-15,23-3-92 16,-9 1-184-16,-14 3-421 0</inkml:trace>
  <inkml:trace contextRef="#ctx0" brushRef="#br0" timeOffset="10493.5526">6620 3925 1906 0,'0'0'334'0,"0"0"-146"16,0 0-59-16,0 0-17 15,0 0-62-15,0 0-24 16,167-42-26-16,-27 7-2 16,-10 4-138-16,-12-1-428 0</inkml:trace>
  <inkml:trace contextRef="#ctx0" brushRef="#br0" timeOffset="15527.0064">8444 2962 1685 0,'0'0'220'0,"0"0"-15"16,0 0 9-16,0 0-20 15,0 0-63-15,-79-54-61 0,49 83-52 16,-10 26-16-16,4 24 10 16,9-1 3-16,12-6-8 15,15-13 12-15,12-18-18 16,14-2-1-16,14-3-6 16,5-13 6-16,5-17 8 15,1-6 1-15,-6-24-9 16,-8-15 0-16,-8-11-6 15,-12-8 6-15,-15-14 1 16,-2 6-1-16,-12-3 0 16,-9 2 0-16,-1 18-17 15,-2 6-23-15,9 18-52 16,5 25-134-16,6 20-353 16,4 8-224-16</inkml:trace>
  <inkml:trace contextRef="#ctx0" brushRef="#br0" timeOffset="15657.006">8825 2975 838 0,'0'0'901'0,"0"0"-712"15,0 0-73-15,0 0-108 16,0 0-8-16,0 0-481 16,0 0-253-16</inkml:trace>
  <inkml:trace contextRef="#ctx0" brushRef="#br0" timeOffset="16017.7517">9375 2835 1958 0,'0'0'281'15,"0"0"-19"-15,0 0-156 16,0 0-24-16,-64 82-3 15,52-36-4-15,2 5-22 16,10 2-5-16,0 0-10 16,16-5-22-16,12-7-8 15,8-12-8-15,10-11 6 0,5-14-5 16,3-4 15-16,-1-22 3 16,-6-14-5-16,-7-7-9 15,-12-9-5-15,-14-7 0 16,-11-5 0-16,-3-3 0 15,-19 5-18-15,-7 7-8 16,-6 17 5-16,1 16-33 16,4 15-30-16,5 7-31 15,22 19-120-15,0 6-144 16,9-3-428-16</inkml:trace>
  <inkml:trace contextRef="#ctx0" brushRef="#br0" timeOffset="16252.1256">9967 2593 1913 0,'0'0'326'0,"0"0"-23"16,0 0-172-16,0 0-60 16,113-31-26-16,-65 57-12 15,3 13 3-15,-2 22-21 16,-10 1-5-16,-13 4-9 15,-10 2-1-15,-16-13 0 16,0 4-33-16,-13-7-91 16,-36-1-117-16,2-14-273 15,3-13-538-15</inkml:trace>
  <inkml:trace contextRef="#ctx0" brushRef="#br0" timeOffset="16399.7018">10015 2909 1810 0,'0'0'228'0,"0"0"-58"16,0 0-110-16,0 0-38 16,122-50-11-16,-40 30-11 15,25-9-38-15,-14 3-237 16,-17-3-548-16</inkml:trace>
  <inkml:trace contextRef="#ctx0" brushRef="#br0" timeOffset="16728.3981">10842 2363 1662 0,'0'0'306'16,"0"0"-62"-16,-86 31-73 0,50-2-33 15,6 4-42-15,8 7-40 16,11 1-20-16,11 0-11 16,0 1 2-16,22 1-3 15,10-1 0-15,10 0 4 16,4-1-8-16,0 1-7 15,-5-4-5-15,-10-4 1 16,-13-2-9-16,-15-2 3 16,-3-2-2-16,-22-3 13 15,-13-5-13-15,-3-7-1 16,5-11-2-16,6-2-4 0,11-27 0 16,16-26-11-16,13-31 3 15,36-24 5-15,9 5 3 16,2 27-1-16,-11 30-23 15,-7 25-63-15,28 5-148 16,-7 7-323-16,-8 5-353 16</inkml:trace>
  <inkml:trace contextRef="#ctx0" brushRef="#br0" timeOffset="17203.2112">7567 4345 1625 0,'0'0'289'0,"0"0"-192"16,0 0-10-16,142 1 57 15,37-5 78-15,67-22-25 16,64-18-71-16,44-11-8 0,18-5-14 15,36-4-15-15,23-4-21 16,10-7-16-16,-10-2-7 16,-32 4-6-16,-45 14-16 15,-61 11 0-15,-66 14-3 16,-75 7-19-16,-66 11 0 16,-44 5 5-16,-27 7 3 15,-11 1-9-15,-4 1-39 16,-77 2-94-16,-6 6-225 15,-27 4-952-15</inkml:trace>
  <inkml:trace contextRef="#ctx0" brushRef="#br0" timeOffset="22854.5546">7864 5216 1267 0,'0'0'213'0,"0"0"-63"16,0 0 87-16,0 0-16 16,0 0-46-16,0 0-22 15,-76-62-22-15,55 62-41 16,-6 14-39-16,-4 17-26 16,0 15 4-16,1 12 11 0,9 5-1 15,7 4 0-15,14-2-7 16,0-9-5-16,17-6-7 15,12-10-7-15,7-10-5 16,5-12 1-16,2-10-2 16,-3-8 5-16,-2-4 5 15,-7-18 2-15,-6-11-1 16,-9-4-8-16,-10-5-9 16,-6-4 1-16,0-3 7 15,-17 2-9-15,-6 0 0 16,-2 6-19-16,1 9-27 15,2 15-19-15,5 13-39 16,14 16-114-16,3 14-284 16,0 3-355-16</inkml:trace>
  <inkml:trace contextRef="#ctx0" brushRef="#br0" timeOffset="23001.8044">8262 5416 546 0,'0'0'1474'15,"0"0"-1214"-15,0 0-55 16,0 0-118-16,0 0-87 16,0 0-23-16,0 0-265 0,20-30-358 15</inkml:trace>
  <inkml:trace contextRef="#ctx0" brushRef="#br0" timeOffset="23651.0585">8620 5185 1918 0,'0'0'356'15,"0"0"-125"-15,0 0-108 16,0 0-48-16,0 0 17 16,-73 89-21-16,67-53-6 15,6 0-36-15,0 0-14 16,3-6-6-16,16-6-3 15,2-5-5-15,3-10 5 0,1-8 0 16,1-1-6 0,-5-17 2-16,3-10-1 0,-4-7 0 15,-7-4 0-15,-6-3 1 16,-7 2-1-16,-4 3-1 16,-15 7-1-16,-4 7 1 15,-3 8-23-15,3 6 10 16,4 5 5-16,8 3 1 15,5-2-5-15,6 2-30 16,1 0-36-16,19 0-20 16,10 0 53-16,13-2 35 15,4-2 9-15,0-2 0 16,-4 1 1-16,-12 5-2 0,-10 0-4 16,-9 0-1-16,-9 15 7 15,0 6 51-15,-3 9 11 16,0 6 2-16,0 3-18 15,1 4-6-15,7 3-16 16,7-3-13-16,2-4-5 16,11-7-5-16,-1-10 0 15,2-9 7-15,0-12 4 16,-1-1-3-16,-3-22 0 16,-4-12-3-16,-4-9-6 15,-7-10 0-15,-10-3-1 16,0-4 0-16,-21 4-6 15,-7 5-8-15,-6 10 0 0,-1 14-3 16,-1 13-11 0,6 13 5-16,11 1-13 0,7 10-64 15,12 7-117-15,27 3-75 16,10-6-293-16,1-4-678 16</inkml:trace>
  <inkml:trace contextRef="#ctx0" brushRef="#br0" timeOffset="23868.8891">9332 4932 2160 0,'0'0'251'0,"0"0"8"16,0 0-117-16,0 0-48 16,0 0-58-16,113-37-15 0,-65 61-2 15,4 10-5-15,-3 8-2 16,-9 8 9-16,-8 0-8 15,-13 3-13-15,-13-2-6 16,-6 2-69-16,-28 12-88 16,-7-14-160-16,-6-12-494 0</inkml:trace>
  <inkml:trace contextRef="#ctx0" brushRef="#br0" timeOffset="24303.8585">9484 5241 1913 0,'0'0'220'0,"0"0"-152"16,0 0-48-16,103-84-12 0,-44 48-8 16,7-4-26-1,5-12-268-15,-2-4-239 0,-6-8 127 16,-14 0-109-16,-18 7 515 16,-20 10 271-16,-11 16 268 15,-12 14-39-15,-15 15-247 16,-4 2-37-16,-2 14-34 15,1 11-46-15,7 6-23 16,9 4-28-16,10 3-39 16,6 0-19-16,13 3 9 15,16-1 22-15,14 0-10 16,7 1-11-16,6 0-17 16,5-4 1-16,-4-1-5 15,-10-5-9-15,-14-3-6 16,-18-5-1-16,-15-4 0 0,-4-4-1 15,-23-5-4-15,-6-10 4 16,-1 0 1-16,7-20-1 16,9-18-9-16,13-24-24 15,5 0-2-15,10-7-3 16,19 5-8-16,5 18-17 16,7 3-42-16,25 4-130 15,-8 14-255-15,-6 6-406 0</inkml:trace>
  <inkml:trace contextRef="#ctx0" brushRef="#br0" timeOffset="24486.7865">10672 4844 2235 0,'0'0'329'0,"0"0"-157"15,0 0-60-15,0 0-27 16,0 0-43-16,124-28-23 15,-65 9-19-15,-3-1-3 16,-1-15-113-16,-14 6-159 16,-16-1-507-16</inkml:trace>
  <inkml:trace contextRef="#ctx0" brushRef="#br0" timeOffset="24658.2957">10792 4509 2065 0,'0'0'357'15,"0"0"-128"-15,0 0-132 0,-25 75 14 16,23-27 5-16,2 11-47 16,2 2-21-16,14 12-12 15,11 15-27-15,-5-13-9 16,10 1-112-16,-9-26-209 16,0-32-1007-16</inkml:trace>
  <inkml:trace contextRef="#ctx0" brushRef="#br0" timeOffset="31924.0374">11976 4450 1335 0,'0'0'246'15,"0"0"4"-15,0 0-27 16,0 0-73-16,0 0-45 16,-53-22-17-16,40 22-26 15,-1 0-12-15,-3 6-8 16,-1 10-5-16,2 9 6 16,0 3-4-16,4 5-24 15,8 4 13-15,4 1-2 16,0-1-11-16,6-3-9 15,11-4 1-15,4-7-5 16,3-4 5-16,2-7 0 16,3-4 1-16,1-7 10 0,-1-1 10 15,1-7 1 1,-4-12 5-16,-1-8-6 0,-3-4-7 16,-8-1-10-16,-4-7-2 15,-8-1 4-15,-2-1 0 16,0 0-13-16,-12 4-1 15,-3 3 0-15,-3 4 1 16,2 7 1-16,-2 8-1 16,4 3 0-16,3 6 0 15,3 3-36-15,0 3-20 0,2 0-24 16,-1 4-54-16,0 10-75 16,-1 9-41-16,2 1-348 15,3-6-521-15</inkml:trace>
  <inkml:trace contextRef="#ctx0" brushRef="#br0" timeOffset="32168.4213">12381 4501 1825 0,'0'0'486'0,"0"0"-244"16,0 0-70-16,0 0-70 16,0 0-42-16,0 0-28 15,0 0-32-15,-10-17-6 0,10 17-49 16,0 0-76-16,0 0-168 16,0 4-302-16,0 0-200 0</inkml:trace>
  <inkml:trace contextRef="#ctx0" brushRef="#br0" timeOffset="32683.1702">12803 4323 1196 0,'0'0'306'16,"0"0"51"-16,0 0-62 15,0 0-99-15,0 0-30 16,0 0-32-16,0 0-53 0,-81-44-45 16,72 54-23-16,2 17-13 15,1 6 0-15,4 6 1 16,2 4 6-16,2-3-7 16,17-4 0-16,5-7 0 15,3-8-1-15,3-6 1 16,-1-10 0-16,0-5 7 15,-3-4 4-15,0-16 5 16,-6-8-10-16,-1-5 2 16,-10-5-2-16,-8 1-5 15,-1 3 0-15,-10 3 0 16,-14 7-1-16,-3 9-14 0,-3 7-42 16,5 8-46-16,5 4-103 15,10 12-66-15,6-3-378 0</inkml:trace>
  <inkml:trace contextRef="#ctx0" brushRef="#br0" timeOffset="33285.0445">13098 4193 1667 0,'0'0'304'16,"0"0"-76"-16,0 0-101 15,0 0-47-15,0 0-28 16,106-33-9-16,-81 44-16 16,-7 11-14-16,-13 11 3 0,-5 7 28 15,-2 3 9-15,-17 4-4 16,0-3-25-16,2-2-12 16,6-9-11-16,11-7-1 15,0-10-15-15,26-12-65 16,14-4-36-16,14-17-58 15,4-16-90-15,-4-9-293 16,-8-6 34-16,-15-3-101 16,-16-2 624-16,-9 5 564 15,-6 7-179-15,-2 7 12 16,-12 9-62-16,-2 8-93 16,2 7-59-16,-1 7-56 15,2 3-61-15,-4 3-51 0,2 16-5 16,0 6-10-16,2 7 0 15,7 3-2-15,6 1-18 16,0-5 8-16,12-6-20 16,9-8-50-16,2-9 7 15,0-8 11-15,1 0 42 16,-3-19 21-16,-4-6 1 16,-2-4 8-16,0-4 19 15,-3 2 44-15,-3 5 2 16,-1 5-13-16,-4 12-1 15,-2 6-6-15,-2 3-53 16,1 19-9-16,4 11 9 16,1 11 0-16,4 5 7 15,2 0-5-15,6-1-2 0,3-6-103 16,30-17-97-16,-5-12-269 16,-3-10-479-16</inkml:trace>
  <inkml:trace contextRef="#ctx0" brushRef="#br0" timeOffset="33586.4586">13872 3958 1709 0,'0'0'277'0,"0"0"-111"16,0 0-93-16,0 0-6 16,-69 107-20-16,69-65-19 0,1 4 21 15,21-4 3 1,6 1-18-16,3-4-11 0,5 0-10 15,-3-5-4-15,-5-3-3 16,-7-4-4-16,-9-4-2 16,-9-8 1-16,-3-5 11 15,-1-7 13-15,-14-3 6 16,-5-8-17-16,2-15-1 16,5-16-13-16,5-20-6 15,8-25-21-15,24-19-19 16,20-5-63-16,14 8-73 15,-8 31-313-15,-9 20-575 0</inkml:trace>
  <inkml:trace contextRef="#ctx0" brushRef="#br0" timeOffset="33796.7039">15089 3560 2016 0,'0'0'299'0,"0"0"-183"15,0 0-75-15,0 0-11 16,0 0-14-16,109-26-16 16,-57 12-19-16,-12 4-239 15,-8 2-548-15</inkml:trace>
  <inkml:trace contextRef="#ctx0" brushRef="#br0" timeOffset="33974.8963">14919 3805 834 0,'0'0'1124'16,"0"0"-861"-16,0 0-91 15,0 0-31-15,0 0-49 16,0 0-8-16,113-20-42 15,-59 6-42-15,31-11-20 16,-12 4-317-16,-12-3-806 0</inkml:trace>
  <inkml:trace contextRef="#ctx0" brushRef="#br0" timeOffset="34763.5948">17073 2962 1385 0,'0'0'372'16,"0"0"-10"-16,0 0-128 15,0 0-37-15,0 0-60 16,-96-53-65-16,53 53-28 16,-3 8-8-16,-6 16 2 15,5 10-6-15,6 11-6 16,11 5-11-16,15 7-3 15,15-1-5-15,1 0-5 0,31-4 7 16,11-8-8-16,11-9 0 16,7-13 7-1,0-13-2-15,-1-9 6 0,-5-5 1 16,-8-21 1-16,-6-11-4 16,-8-8-9-16,-15-8 7 15,-10-16-2-15,-8 3-5 16,-3-1 0-16,-17 2-1 15,-4 22 0-15,-3 2 0 16,1 14 0-16,4 14 0 16,0 13-51-16,3 9-63 15,7 33-97-15,4-3-152 16,8-3-766-16</inkml:trace>
  <inkml:trace contextRef="#ctx0" brushRef="#br0" timeOffset="34921.8946">17571 3050 2067 0,'0'0'246'0,"0"0"-43"16,0 0-155-16,0 0-48 16,0 0-88-16,103-12-203 15,-55 5-469-15</inkml:trace>
  <inkml:trace contextRef="#ctx0" brushRef="#br0" timeOffset="35297.468">17987 2732 1709 0,'0'0'503'0,"0"0"-265"15,0 0-76-15,0 0-114 16,0 0-32-16,93-11 11 15,-59 42-15-15,-7 10-12 16,-9 5-1-16,-18 4 1 16,-2 0 13-16,-26-2 2 15,-11-4-13-15,-6-5 11 16,-1-6-11-16,6-11-1 0,7-8-1 16,9-11 0-16,8-3 1 15,6-10 0-15,4-12 6 16,6-1 12-16,0 0 19 15,6 7 17-15,10 6-21 16,2 7-23-16,10 3-10 16,4 3 7-16,9 11-2 15,2 5-5-15,7 1 0 16,-3 2 0-16,3-5-1 16,15-5-94-16,-11-5-155 15,-9-7-585-15</inkml:trace>
  <inkml:trace contextRef="#ctx0" brushRef="#br0" timeOffset="35500.4086">18503 2581 2129 0,'0'0'305'16,"0"0"-12"-16,0 0-152 16,0 0-65-16,0 0-54 15,0 0-10-15,-10 146 66 16,10-43-17-16,6 11-11 15,1-8-29-15,-5-12-15 16,-2-12-6-16,0-16-31 16,0-6-132-16,0-18-142 15,1-20-514-15</inkml:trace>
  <inkml:trace contextRef="#ctx0" brushRef="#br0" timeOffset="35802.0299">17453 3802 2381 0,'0'0'284'0,"0"0"-220"15,0 0-34-15,175-23 10 16,32-7 66-16,42-2-2 15,15 2-49-15,-34 7-24 16,-57 9-4-16,-28 5-12 16,-41 3-1-16,-34 2-13 15,-31 2 3-15,-20 2-4 16,-8 0-54-16,-10 0-40 0,-1 0-40 16,-69 17-142-16,0 1-280 15,-14 0-1071-15</inkml:trace>
  <inkml:trace contextRef="#ctx0" brushRef="#br0" timeOffset="36048.8795">17435 4126 2338 0,'0'0'303'0,"0"0"-216"15,136-5 2-15,33-10 86 16,50-3-21-16,23 1-31 0,-10 5-42 15,-42 5-18-15,-25 2-18 16,-29 0-6-16,-23 1-3 16,-32 1-20-16,-27-1-15 15,-23 1 0-15,-15 3-1 16,-7 0 0-16,-7 0-70 16,-27-7-116-16,-13 3-106 15,-22-7-864-15</inkml:trace>
  <inkml:trace contextRef="#ctx0" brushRef="#br0" timeOffset="36913.3481">2384 7947 2119 0,'0'0'388'15,"0"0"-205"-15,0 0-86 16,0 0-60-16,0 143 87 15,-2-23-4-15,0 9-56 16,2-1-17-16,0-20-23 16,0-19-15-16,0-3-8 15,0-15-1-15,0-20-46 16,0-20-113-16,-5-17-110 16,-5-8-376-16,2-6-745 0</inkml:trace>
  <inkml:trace contextRef="#ctx0" brushRef="#br0" timeOffset="37112.8266">2476 8009 1064 0,'0'0'756'0,"60"-78"-652"15,-18 44-10-15,10 9 4 16,3 17-11-16,0 8-17 16,-2 17-10-16,-9 13 9 15,-11 9-25-15,-15 6-31 16,-18 5 17-16,-10 0 22 15,-27 3-18-15,-9-4-34 16,-3-6-12-16,-3-7-108 16,15-11-108-16,10-15-460 0</inkml:trace>
  <inkml:trace contextRef="#ctx0" brushRef="#br0" timeOffset="37421.8588">3410 7632 2126 0,'0'0'297'16,"0"0"-114"-16,-93 96-64 16,28 7 32-16,-2 24-31 0,19 13-5 15,23-2-24 1,20-21-16-16,5-21-20 0,14-27-22 15,11-26-16-15,8-6-4 16,13 0-2-16,15-3-5 16,9-2 0-16,6-17-5 15,-4-12-1-15,-3-3-24 16,-10-23-70-16,-7-8-46 16,-11-24-65-16,-11 6-128 15,-14 4-437-15</inkml:trace>
  <inkml:trace contextRef="#ctx0" brushRef="#br0" timeOffset="38555.0105">3892 7992 1883 0,'0'0'301'0,"0"0"-62"16,0 0-60-16,0 0-96 15,0 0-52-15,0 0-29 16,-37 89 26-16,23-42 12 16,-2 2-13-16,5 0-13 0,2-8-7 15,3-7-7 1,3-8 8-16,1-12-7 0,2-6-1 16,0-8 2-1,0-5 8-15,0-18 8 0,0-12-12 16,7-11 3-16,-1-7-7 15,1-1 4-15,2 5-6 16,0 10 0 0,-1 14 0-16,-1 11-1 0,5 14-6 15,3 0-10-15,10 22 5 16,5 7 5-16,4 7 5 16,-1-1 1-16,-3-2 1 15,-5-6-1-15,-8-8-5 16,-4-8 6-16,-8-6 1 15,2-5 6-15,-2-8 13 0,2-16 11 16,2-10-12-16,-3-9-11 16,-1-7-7-16,-4-2 0 15,-1 0-1-15,0 6-21 16,0 9-11-16,-6 13-24 16,2 20-63-16,-4 13-149 15,5 16-380-15,3 3-67 0</inkml:trace>
  <inkml:trace contextRef="#ctx0" brushRef="#br0" timeOffset="38835.7919">4611 7881 1840 0,'0'0'313'15,"0"0"-102"-15,0 0 0 16,0 0-80-16,-94 41-21 16,67-2-19-16,1 6-23 15,4 5-13-15,6-2-6 16,10-3-22-16,6-4-15 16,1-5-6-16,22-5-6 15,11-11-6-15,23-15-36 16,26-13-28-16,18-45-84 15,-14 0-310-15,-24-5-639 0</inkml:trace>
  <inkml:trace contextRef="#ctx0" brushRef="#br0" timeOffset="39072.5314">4978 7120 2031 0,'0'0'341'16,"0"0"-84"-16,0 0-166 15,-26 90-58-15,21 25 116 16,3 34-10-16,2 23-12 16,7 6-7-16,5-7-36 15,-1-5-32-15,-1-16-4 0,1-25-31 16,-2-35-9 0,-1-34-8-16,-2-23 0 0,-1-16-13 15,1-5-92 1,7-16-96-16,-2-16-76 0,1-15-333 15</inkml:trace>
  <inkml:trace contextRef="#ctx0" brushRef="#br0" timeOffset="39318.0331">5697 7695 2467 0,'0'0'298'15,"0"0"-108"-15,0 0-89 0,0 0-20 16,0 0 9 0,-21 116 16-16,21-53-37 0,0 3-21 15,0 2-39-15,0-3-3 16,4-3-6-16,-1-9 0 16,0-8-66-16,-1-12-85 15,-2-23-69-15,0-10-106 16,0-4-240-16</inkml:trace>
  <inkml:trace contextRef="#ctx0" brushRef="#br0" timeOffset="39473.333">5446 7954 1993 0,'0'0'301'0,"0"0"-149"15,0 0-86-15,0 0 16 0,121-11-40 16,-16-7-24-16,15-4-17 15,-10-3-1-15,-36 5-266 16,-33-2-746-16</inkml:trace>
  <inkml:trace contextRef="#ctx0" brushRef="#br0" timeOffset="39726.3794">6161 7040 2125 0,'0'0'292'0,"0"0"-206"16,119 72-28-16,5 23 88 0,14 30-5 15,-4 17-50 1,-26 2-31-16,-45-8-10 0,-35-5-9 16,-28-5-8-16,-25-13-3 15,-35-6-23-15,-24-13 1 16,-17-13-7-16,-9-17-1 15,2-17-18-15,13-24-104 16,30-9-152-16,24-14-430 0</inkml:trace>
  <inkml:trace contextRef="#ctx0" brushRef="#br0" timeOffset="40057.866">7907 8003 1430 0,'0'0'951'0,"0"0"-770"15,0 0-61-15,0 0-43 0,0 0-37 16,0 0-26-16,102-5-14 16,-61-1-12-16,9-4-113 15,-9 2-156-15,-14-1-557 16</inkml:trace>
  <inkml:trace contextRef="#ctx0" brushRef="#br0" timeOffset="40230.5819">7841 8263 1487 0,'0'0'769'0,"0"0"-655"15,0 0-3-15,0 0 75 16,108 7-56-16,-20-7-63 0,24 0-39 15,4-13-28-15,-14-8-35 16,-36 3-198-16,-25-6-677 0</inkml:trace>
  <inkml:trace contextRef="#ctx0" brushRef="#br0" timeOffset="43870.846">10033 7549 1440 0,'0'0'196'0,"0"0"-101"15,0 0 63-15,0 0 21 16,0 0-85-16,0 0-28 15,0 0-20-15,-51-49-21 16,51 48-16-16,0 1-1 0,0 0-8 16,0 0 1-16,0 0 0 15,0 0-1-15,0 0 0 16,0 0-7-16,0 0 1 16,0 0 0-16,0 0 6 15,0 0-1-15,0 0 0 16,0 0-4-16,0 0 5 15,0 0 1-15,0 0 0 16,0 0-1-16,0 0 1 16,0 0 0-16,0 0 0 15,0 0 0-15,0 0-1 16,0 0 2-16,0 0-2 16,0 0 7-16,0 0-6 15,0 0-1-15,0 0 1 16,0 0-1-16,0 0 2 0,0 0-1 15,0 0-1-15,0 0 0 16,0 0-1-16,0 0 2 16,0 0-2-16,0 0 1 15,0 0-1-15,0 0 0 16,0 0 1-16,0 0 0 16,0 0-1-16,0 0 1 15,0 0 0-15,0 0-1 16,0 0 2-16,0 0-1 15,0 0 0-15,0 0 0 16,0 0 0-16,0 0 0 16,0 0 1-16,0 0-1 0,0 0 1 15,0 0-1-15,0 0 1 16,0 0-1-16,0 0 0 16,0 0 0-16,0 0 0 15,0 0 1-15,0 0 6 16,-1 0 35-16,-2 0 28 15,-2 0 13-15,-3 0-5 16,-2 0-40-16,-3 0-2 16,-5 0-9-16,-2 0-5 15,-5 15-5-15,-2 10 5 16,0 12 1-16,4 10 9 16,4 9 3-16,8 2-4 15,7 0-6-15,4-3-7 0,11-8-4 16,13-7-4-16,7-7-1 15,6-9-7-15,4-10-1 16,1-11 6-16,2-3 11 16,0-20 2-16,-4-13-5 15,-6-9 0-15,-6-9-5 16,-12-7-1-16,-7-17-2 16,-9 5-7-16,-2 0-6 15,-18 5 6-15,-5 16 0 16,-2 4 7-16,-1 18-7 15,0 14 0-15,-2 13-6 16,-3 14-33-16,0 20-25 16,14 31-63-16,10-9-173 15,9-5-387-15</inkml:trace>
  <inkml:trace contextRef="#ctx0" brushRef="#br0" timeOffset="44068.6808">10491 7713 2118 0,'0'0'278'15,"0"0"-57"-15,0 0-53 16,0 0-41-16,0 0-65 16,0 0-56-16,0 0-6 0,0 0-106 15,12 0-155 1,4 2-240-16,0 1-515 0</inkml:trace>
  <inkml:trace contextRef="#ctx0" brushRef="#br0" timeOffset="44381.8158">10928 7457 2085 0,'0'0'317'16,"0"0"-87"-16,0 0-103 15,-94 60-24-15,64-15-20 16,6 8-27-16,8 6-16 0,14-5-18 16,2-4-11-1,21-8-11-15,16-12 6 0,10-13 3 16,6-16 3-16,7-4-1 16,1-26-10-16,-4-11-1 15,-11-10-2-15,-12-6-4 16,-19-2 5-16,-15 2-1 15,0 7-4-15,-20 9-1 16,-5 17-8-16,-2 13-25 16,2 10-46-16,11 19-81 15,5 7-169-15,9-4-436 0</inkml:trace>
  <inkml:trace contextRef="#ctx0" brushRef="#br0" timeOffset="44975.0731">11417 7328 1817 0,'0'0'241'0,"0"0"-55"15,0 0-51-15,113-40-25 16,-68 40-33-16,-5 8-9 16,-5 17-29-16,-13 6 6 15,-15 7 28-15,-7 7 33 16,-16 4-9-16,-17 3-24 15,-6 1-23-15,2-7-14 16,8-4-23-16,13-12-13 16,15-9 0-16,4-11-74 15,46-10-62-15,37-30 32 0,7-13-35 16,14-26-135-16,-14-17-259 16,-38 0-117-16,-12-7 426 15,-27 19 224-15,-16 27 340 16,0 12 162-16,-2 14-165 15,-9 1-59-15,-1 6-49 16,1 1-67-16,-2 12-47 16,-1 1-66-16,-4 20-40 15,-5 14-8-15,3 9-1 16,3 6 0-16,9 1-1 16,8-7 0-16,0-7-30 15,17-10-41-15,8-13 8 16,2-9 2-16,1-4 29 15,-1-24 19-15,-4-10 9 16,-4-11 5-16,-4-5 0 0,-6 0 20 16,-5 8 27-16,0 12 29 15,-3 13 11-15,-1 17-23 16,2 2-64-16,-1 38 9 16,4 24-9-16,2 23 16 15,-3 12 2-15,1-17-7 16,-4-21 0-16,2-20-11 15,8-9-88-15,27-10-101 16,0-10-191-16,1-12-729 0</inkml:trace>
  <inkml:trace contextRef="#ctx0" brushRef="#br0" timeOffset="45316.2718">12588 6934 2121 0,'0'0'254'0,"0"0"-73"15,-100 43-44-15,64-7-57 16,9 8-46-16,11 8-18 16,14-1-10-16,2-1 3 15,27-7-3-15,14-7 27 16,11-3 6-16,7-3-11 16,2-4-2-16,-4 3-19 15,-13-1-4-15,-16-2-3 16,-21 2 0-16,-10-2 6 15,-31-1 32-15,-13-5-16 0,-6-5-7 16,4-13-15-16,15-2 0 16,17-27-1-16,17-24-11 15,37-34-9-15,29-27 5 16,7 5-1-16,-8 21-1 16,-17 31-30-16,-13 35-56 15,20 10-136-15,-9 4-227 16,-10 6-446-16</inkml:trace>
  <inkml:trace contextRef="#ctx0" brushRef="#br0" timeOffset="45672.3187">8301 8693 1964 0,'0'0'229'0,"0"0"-170"16,0 0-19-16,113 6 72 16,105-32 52-16,80-18-20 15,75-17-35-15,54-8-3 16,25 1-7-16,45-5-15 15,33 1-8-15,13-3-23 16,-13 3-22-16,-38 11-10 0,-67 8-10 16,-86 14-11-1,-111 13 1-15,-95 8-2 0,-70 4 1 16,-46 5-55-16,-17-2 4 16,-64-2-36-16,-12-1-194 15,-29 3-651-15</inkml:trace>
  <inkml:trace contextRef="#ctx0" brushRef="#br0" timeOffset="46206.087">8914 9260 1899 0,'0'0'261'0,"0"0"-37"15,0 0 5-15,0 0-103 0,-103 0-69 16,63 50-26-16,-2 30 10 16,6 22-3-16,11-4-2 15,20-20-15-15,5-27-6 16,17-17-9-16,11-1 0 15,12-4-5-15,4-5-1 16,2-16 10-16,-6-8-9 16,-7-22-1-16,-5-14 9 15,-12-13-9-15,-8-9 0 16,-8-3 0-16,-10-1 0 0,-18 6 0 16,-5 10-11-1,-6 17-20-15,1 19-31 0,7 10-36 16,18 27-96-16,11 7-156 15,2-1-596-15</inkml:trace>
  <inkml:trace contextRef="#ctx0" brushRef="#br0" timeOffset="46344.0115">9236 9465 2039 0,'0'0'273'0,"0"0"-50"15,0 0-89-15,0 0-64 16,0 0-70-16,0 0-26 15,0 0-264-15,5-13-270 16,17 18-602-16</inkml:trace>
  <inkml:trace contextRef="#ctx0" brushRef="#br0" timeOffset="46784.5424">9446 9232 2078 0,'0'0'235'0,"0"0"-91"15,-85 41-25-15,57-4-7 16,7 9-59-16,12 6-24 16,9 0-3-16,6-4-16 15,22-9-9-15,15-10 7 16,9-15-8-16,7-11-4 16,2-6-20-16,-7-22-9 15,-9-11-21-15,-10-9-2 16,-15-4 45-16,-8 0 11 15,-11 9 2-15,-1 7 57 0,0 13 12 16,0 9 18-16,-5 11 2 16,-1 0-55-16,4 20-28 15,1 14-8-15,1 12 6 16,0 7-6-16,19-2 0 16,8-5 1-16,8-11-1 15,6-12-1-15,0-13 1 16,0-10 1-16,-5-12 8 15,-8-22-8-15,-6-14 5 16,-14-8-6-16,-8-8 1 0,-13 2-1 16,-17 4-3-16,-6 15-24 15,0 16-22-15,6 17-35 16,17 15-117-16,10 17-167 16,3 0-624-16</inkml:trace>
  <inkml:trace contextRef="#ctx0" brushRef="#br0" timeOffset="47009.6491">10234 9080 2213 0,'0'0'317'0,"0"0"-26"16,0 0-146-16,0 0-73 15,92-34-41-15,-44 58-16 16,6 15-2-16,6 21 10 0,-6 22-2 15,-14 17-8-15,-15-10-11 16,-21-20-2-16,-4-24-44 16,-10-20-79-16,-30-6-99 15,7-6-270-15,-1-9-623 0</inkml:trace>
  <inkml:trace contextRef="#ctx0" brushRef="#br0" timeOffset="47395.9908">10419 9319 1605 0,'0'0'171'15,"0"0"-145"-15,102-61-26 16,-41 33-6-16,6-1 6 16,0-3-1-16,-7-3 1 15,-13-2 0-15,-15 2 11 16,-18 4 175-16,-14 8 61 0,-4 9-29 16,-22 10-62-16,-9 4-76 15,-7 14-50-15,0 14-15 16,7 8-1-16,12 6 2 15,16 3-8-15,7 1-8 16,27 0 29-16,17 0 18 16,11-3-9-16,7 2-17 15,2-3-6-15,-8-4-1 16,-11-4-5-16,-13-9-9 16,-18-6 0-16,-14-8 1 15,-5-7 39-15,-21-4 10 16,-10-4-25-16,1-21-10 15,6-28 3-15,17-27 4 16,12-2-2-16,8 7-20 0,26 17-9 16,14 28-15-16,24 1-67 15,53 5-80-15,-17 12-176 16,-4 5-426-16</inkml:trace>
  <inkml:trace contextRef="#ctx0" brushRef="#br0" timeOffset="47557.3676">11675 9218 2228 0,'0'0'294'0,"0"0"-126"16,0 0-107-16,89-10-25 0,-29-2-20 16,6-2-16-16,4-8-16 15,-9 0-191-15,-16-1-549 0</inkml:trace>
  <inkml:trace contextRef="#ctx0" brushRef="#br0" timeOffset="47723.5453">11843 8874 2152 0,'0'0'312'0,"0"0"-90"16,0 0-78-16,-56 140-32 15,56-43-13-15,0 10-33 0,9-1-27 16,10-22-32-1,-2-27-7-15,17-7-48 0,-1-19-146 16,4-13-461-16</inkml:trace>
  <inkml:trace contextRef="#ctx0" brushRef="#br0" timeOffset="48075.063">12729 8903 2324 0,'0'0'321'0,"0"0"-118"15,0 0-97-15,0 0 3 16,-72 81-8-16,50-36-11 0,6 6-39 16,10 3-30-1,6-2-13-15,9-3-6 0,19-6-2 16,11-11-7-16,6-18-2 15,5-14-12-15,0-8-5 16,-1-27-10-16,-11-11 3 16,-10-21 11-16,-16 1 16 15,-12 0 5-15,-3 6-1 16,-21 17-4-16,-6 8-1 16,-4 17 7-16,1 15-8 15,2 3-16-15,5 17-65 16,16 17-94-16,5-3-170 0,5-6-566 15</inkml:trace>
  <inkml:trace contextRef="#ctx0" brushRef="#br0" timeOffset="48241.4452">13205 9021 626 0,'0'0'1771'0,"0"0"-1504"15,0 0-159-15,0 0-76 16,0 0-32-16,0 0-64 16,0 0-233-16,29 8-548 0</inkml:trace>
  <inkml:trace contextRef="#ctx0" brushRef="#br0" timeOffset="48594.5891">13736 8799 2167 0,'0'0'256'0,"0"0"-3"16,0 0-136-16,0 0-34 16,0 0-15-16,-98 81 6 15,80-41-18-15,7 6-11 16,8-1-1-16,3-3-22 15,14-1-8-15,16-7-5 16,9-8 6-16,5-11-8 0,4-13-5 16,1-2-1-16,-4-22 0 15,-5-9 8-15,-10-7-8 16,-15-6-1-16,-13-6 1 16,-4-1-1-16,-25 0-19 15,-10 7-17-15,-2 11-19 16,5 13-23-16,8 15-36 15,26 5-101-15,0 12-403 16,20 1-488-16</inkml:trace>
  <inkml:trace contextRef="#ctx0" brushRef="#br0" timeOffset="48871.4669">14252 8624 2111 0,'0'0'226'16,"0"0"-23"-16,0 0-146 16,0 0-26-16,81-9-7 15,-58 31 4-15,-6 10 14 16,-12 11 38-16,-5 5 11 16,-23 6-7-16,-9 1-28 15,-6-4-15-15,5-2-18 16,10-8-17-16,13-9-5 15,10-9-1-15,35-13-41 16,50-10-21-16,40-22-6 16,15-19-109-16,-28 2-303 15,-31 1-873-15</inkml:trace>
  <inkml:trace contextRef="#ctx0" brushRef="#br0" timeOffset="49200.8166">14971 8589 1716 0,'0'0'478'16,"0"0"-220"-16,0 0-59 15,-99-32-75-15,63 32-55 16,-5 19-20-16,-2 12-12 16,4 8-5-16,4 5-11 15,11-1-20-15,12-1 5 16,12-6 2-16,1-5-8 16,26-13-33-16,13-12-2 15,8-6 16-15,1-19-8 0,0-13-9 16,-7-9 23-1,-9-4 2-15,-8-2 11 0,-5 7 15 16,-10 8 51-16,-4 12 36 16,-6 15 1-16,0 5-61 15,-1 22-30-15,-13 18 0 16,0 11-5-16,0 7 2 16,6 5-3-16,8-1-6 15,0-4 0-15,20-8-103 16,50-27-117-16,-6-14-154 15,5-9-713-15</inkml:trace>
  <inkml:trace contextRef="#ctx0" brushRef="#br0" timeOffset="49510.0916">15568 8451 1971 0,'0'0'285'0,"0"0"-78"15,-85 28-76-15,56 4-53 16,12 11-32-16,11 6-25 15,6 2-11-15,16 2 21 16,17-3 7-16,7 0-23 16,1-5-3-16,-1-3-3 15,-5-6-9-15,-17-10 1 16,-14-6-1-16,-4-10 7 16,-27-7 4-16,-8-3 1 15,3-5 1-15,6-15-1 16,16-13-3-16,10-20-3 0,19-1 7 15,18-9-5-15,10 1-8 16,2 12 0-16,1 2-21 16,-8 8-39-16,-15 3-77 15,-14 10-208-15,-11 7-1283 0</inkml:trace>
  <inkml:trace contextRef="#ctx0" brushRef="#br0" timeOffset="49983.5286">16773 7989 2099 0,'0'0'340'0,"0"0"-136"15,0 0-133-15,0 0-30 16,100-31-26-16,-52 20-15 15,-3 0-6-15,8 0-154 16,-14 2-199-16,-12 0-640 0</inkml:trace>
  <inkml:trace contextRef="#ctx0" brushRef="#br0" timeOffset="50141.9949">16745 8124 2080 0,'0'0'331'0,"0"0"-142"16,0 0-90-16,118-22-58 16,15-6-25-16,33-4-16 15,12-4-3-15,-49 12-210 16,-42 3-688-16</inkml:trace>
  <inkml:trace contextRef="#ctx0" brushRef="#br0" timeOffset="51904.4094">19029 7449 1378 0,'0'0'368'0,"0"0"-30"15,0 0-72-15,0 0-76 16,0 0-65-16,-105-17-43 16,69 30-7-16,-4 11-7 15,0 11 16-15,2 9-9 16,7 4-14-16,9 2-5 15,11 2-7-15,11-1-17 16,2-3-8-16,20-4-8 16,11-6 4-16,6-9 1 15,6-9-7-15,4-9 4 16,0-11-7-16,0-4-2 16,-1-23-2-16,-5-9-6 15,-7-9 5-15,-8-7-6 0,-10-8 1 16,-12-1-1-16,-6-1 2 15,-3 6-1-15,-15 10-1 16,0 13 0-16,-3 17-17 16,1 10-2-16,-2 6-26 15,-4 4-40-15,0 18-38 16,10 14-90-16,7-4-244 16,9-5-402-16</inkml:trace>
  <inkml:trace contextRef="#ctx0" brushRef="#br0" timeOffset="52059.1114">19346 7611 1345 0,'0'0'1074'0,"0"0"-882"0,0 0-28 16,0 0-90-16,0 0-63 16,0 0-11-16,0 0-121 15,73-12-150-15,-28 6-412 0</inkml:trace>
  <inkml:trace contextRef="#ctx0" brushRef="#br0" timeOffset="52296.3496">19724 7271 2107 0,'0'0'293'0,"0"0"7"15,0 0-140-15,0 0-40 16,0 0-50-16,101-61-46 15,-61 87-23-15,3 13 5 16,-2 14 9-16,-6 5 3 16,-10 2-5-16,-12 2 2 15,-12-3-9-15,-1-2-6 16,-14-4-32-16,-12-9-65 16,-25 0-80-16,7-14-185 15,3-14-520-15</inkml:trace>
  <inkml:trace contextRef="#ctx0" brushRef="#br0" timeOffset="52447.3704">19755 7531 2018 0,'0'0'240'16,"0"0"-107"-16,0 0-96 16,155-25-28-16,-33 23-9 15,17 1-39-15,-6-3-94 16,-39-3-335-16,-27-2-197 0</inkml:trace>
  <inkml:trace contextRef="#ctx0" brushRef="#br0" timeOffset="52783.7744">20715 7099 1711 0,'0'0'251'16,"0"0"48"-16,-105-22-104 0,60 22-47 15,0 13-58-15,5 19-42 16,8 7-30-16,9 7-11 15,6 0-7-15,8-3 0 16,9-4 1-16,0-10-1 16,18-10-13-16,5-9-26 15,7-10 21-15,4 0 2 16,1-22 14-16,-2-6-7 16,-4-10 3-16,-4-4 6 15,-7-2 53-15,-6 6 6 16,-5 10 67-16,-4 16 28 15,-3 12-65-15,0 29-55 16,-15 39-26-16,-5 43 32 0,4 18-10 16,2 8-10-1,4-7-11-15,-1-19 1 0,-6-9-10 16,-13-14-135-16,4-30-213 16,-3-19-1053-16</inkml:trace>
  <inkml:trace contextRef="#ctx0" brushRef="#br0" timeOffset="54757.0749">20129 2549 831 0,'0'0'186'15,"0"0"44"-15,0 0-24 16,-6-71 23-16,18 46-88 15,8 2-75-15,10-1-19 16,5 4-3-16,11 4-18 16,7 6-14-16,3 10-5 15,4 0-4-15,-6 27 13 16,-5 27 3-16,-21 37 0 0,-28 44 30 16,-37 16 35-16,-34-4-3 15,-13-14-11-15,11-26-12 16,18-10-14-16,23-7-5 15,26-18-14-15,6-16-11 16,24-16-3-16,27-2-3 16,33-1 2-16,38-10 5 15,16-12 3-15,-20-15-9 16,-33-6-9-16,-37-10-1 16,-14-1-5-16,-2-3 6 15,-4 1 2-15,-8 2 9 16,-12 10 39-16,-8 7 18 15,0 0-29-15,-10 37-39 16,-14 44 0-16,-6 54 32 0,6 29-5 16,11 18 28-16,11 1 5 15,2-11-12-15,18 15 11 16,8 6-8-16,2 5 5 16,2 2-28-16,0 4-4 15,0 4 3-15,-8 9 5 16,-11-1 4-16,-9-2-36 15,-2-9 6-15,-16-16-5 16,-10-10 0-16,-5-15 19 16,-5-21-20-16,-1-19-2 15,4-33 2-15,8-27 1 16,7-19-1-16,4-16 1 0,1 1 5 16,4-5-5-1,0 0 0-15,2-11-1 0,5-7 1 16,-1-4 0-16,2-3 5 15,-7 0-6-15,-8 0 0 16,-26-21-19-16,-41-23-57 16,-49-32-56-16,-18-30-64 15,24 11-100-15,34 1-507 0</inkml:trace>
  <inkml:trace contextRef="#ctx0" brushRef="#br0" timeOffset="55168.3164">22114 4708 1935 0,'0'0'229'16,"0"0"-139"-16,0 0-56 15,0 0-18-15,0 0-16 16,121-25-29-16,-68 20-184 16,-10 2-333-16,-16 2-762 0</inkml:trace>
  <inkml:trace contextRef="#ctx0" brushRef="#br0" timeOffset="55305.4737">22092 4898 1490 0,'0'0'199'0,"0"0"6"0,0 0-79 16,0 0 8-16,0 0-74 16,167-17-38-16,-40-4-22 15,-12 2-174-15,-21-1-402 0</inkml:trace>
  <inkml:trace contextRef="#ctx0" brushRef="#br0" timeOffset="55533.6932">23339 4140 2225 0,'0'0'281'16,"0"0"-17"-16,0 0-113 0,0 0-39 15,0 0-43-15,-12 78-53 16,11 32 50-16,1 28-6 16,9 20-18-16,19 14-25 15,6-6-17-15,4 7-3 16,-4-5-90-16,-13-50-256 16,-11-28-1798-16</inkml:trace>
  <inkml:trace contextRef="#ctx0" brushRef="#br0" timeOffset="60371.8907">4277 3064 1096 0,'0'0'195'0,"0"0"-27"16,0 0 29-16,0 0-15 0,0 0-25 16,0 0-32-16,-30-52-31 15,27 46-10-15,0 5 2 16,-1 0-9-16,3 1-28 16,0 0-28-16,-4 2-12 15,-1 13-8-15,-4 9 0 16,-2 8 27-16,-1 8 7 15,2 3-1-15,0 4 8 16,3 1-13-16,2 2-8 16,1 0 0-16,3 3-6 15,2 1 3-15,0 1-12 16,0 3-5-16,2 1 8 16,6 0 7-16,2 3-5 15,-1-3-5-15,-1-1 7 16,2-5 5-16,-4-3-12 0,0-7 6 15,-1-4 7-15,-1-8-2 16,-2-1-4-16,3-2 1 16,-3-4-13-16,-1 1 5 15,1 1 4-15,-1 3-9 16,1 0 16-16,1 1-10 16,1 0-1-16,1-1-5 15,1 1 1-15,1 0 7 16,1-2-8-16,-1 0 1 15,1-1 4-15,2 1-5 16,-4 0 6-16,3-3-6 0,-1 0-1 16,-3 1 1-1,1 2-1-15,-1 3 1 0,-1-1-1 16,-1 1 0-16,1-3 0 16,0-2 1-16,-4-2 0 15,6-5 8-15,-5-2 2 16,1-2-9-16,-2-3 10 15,1 0-6-15,1 0-6 16,-1-3 7-16,1 1-7 16,1-1 2-16,-2-1 6 15,1-1-7-15,-1 0 4 16,1-1-4-16,-1-1-1 0,-1 1 0 16,1 2 1-1,1-1 0-15,0 3 0 0,-2 4 0 16,2 1 0-16,-2 0 0 15,2-1 1-15,-2 0-2 16,0-4 8-16,0-1-7 16,0-5 0-16,0-1 0 15,0-3 5-15,0 1-6 16,0-1 0-16,0 2 0 16,0-2 1-16,0 3-2 15,1-1 2-15,-1 0-1 16,0-1 0-16,0-1 0 15,0 2 0-15,0-2 1 16,0 0-1-16,0 0-6 16,0-6-69-16,-7-7-112 15,-6-7-566-15</inkml:trace>
  <inkml:trace contextRef="#ctx0" brushRef="#br0" timeOffset="83327.1727">19874 8163 1670 0,'0'0'233'16,"0"0"-108"-16,0 0-32 15,0 0-19-15,105-35-14 16,-56 22-23-16,9-1-23 16,5 3-14-16,-3 2 0 15,-4-1-5-15,-7 2-63 16,-7-1-125-16,-14 4-204 15,-13-2-563-15</inkml:trace>
  <inkml:trace contextRef="#ctx0" brushRef="#br0" timeOffset="83540.2784">19753 8383 1476 0,'0'0'179'15,"0"0"-18"-15,0 0 31 16,93-1-54-16,-26-12-51 16,1 0-40-16,6 1-19 15,0-3-28-15,-14 7-7 16,1 0-48-16,9-2-141 0,-18 6-278 16,-15-1-408-16</inkml:trace>
  <inkml:trace contextRef="#ctx0" brushRef="#br0" timeOffset="83723.4193">20183 8427 1455 0,'0'0'163'0,"0"0"-134"16,91-7-22-16,-37-3-6 15,2 2 0-15,19-1-1 0,-14 4-127 16,-12-1-402-16</inkml:trace>
  <inkml:trace contextRef="#ctx0" brushRef="#br0" timeOffset="105148.977">9148 11969 1984 0,'0'0'182'0,"0"0"-182"0,0 0-28 15,3 95 28-15,-3-47 1 16,-3 0 19-16,-12-1 13 15,0-7-7-15,-1-5-9 16,2-12-1-16,5-9 12 16,5-13 5-16,4-4 39 15,0-36 45-15,24-33-75 16,3-4-30-16,7 5-3 16,1 12 10-16,-4 26-19 15,3 8 12-15,3 9 3 16,-1 16-15-16,3 11 0 15,4 22 7-15,-1 11 7 16,4 4-8-16,-3 4-4 16,1-3 4-16,0-2-6 15,3-6 0-15,0-9 0 0,4-12-64 16,1-13-47-16,-1-7-18 16,0-31 25-16,-5-24 26 15,-12-4 23-15,-8-8 39 16,-10 3 16-16,-13 19 21 15,-2 6 69-15,-1 15 22 16,0 20 17-16,-14 5-67 16,-4 26-50-16,-6 13 11 15,0 9 41-15,4 2-12 16,9 0-18-16,9-5-10 16,2-7-9-16,14-11-3 0,11-10-3 15,10-14-2 1,9-4 17-16,8-24 16 0,5-14-17 15,-3-9-14-15,-7-8-2 16,-15-1 2-16,-18 5-8 16,-14 6-1-16,-5 15-8 15,-28 18-38-15,-34 29-69 16,7 20-126-16,5 3-401 0</inkml:trace>
  <inkml:trace contextRef="#ctx0" brushRef="#br0" timeOffset="105854.9897">11257 12045 1450 0,'0'0'189'15,"0"0"-182"-15,163-33 60 16,-7-15 104-16,44-13 11 16,33-16-25-16,25-9-32 15,11-6-23-15,39-10-16 16,32-9-20-16,29-3-19 0,29-6-21 16,9-3-4-16,12 0-1 15,2 2-21-15,-11 7 1 16,-18 5 8-16,-27 12-7 15,-37 8-2-15,-39 12 16 16,-43 11-14-16,-42 8 10 16,-44 3 8-16,-47 11-2 15,-38 6-9-15,-27 8-7 16,-14 1 5-16,-1-5-7 16,0 0 1-16,-2-4-1 15,-7 4 1-15,-8 7 0 16,-2 4-1-16,-8 6 0 15,-3 2-28-15,-3 2-69 16,-22-8-159-16,-3 6-362 16,-10-4-313-16</inkml:trace>
  <inkml:trace contextRef="#ctx0" brushRef="#br0" timeOffset="106207.1327">17337 9529 1854 0,'0'0'215'0,"0"0"-159"16,167-54-13-1,-15 23 31-15,24 1 1 0,1 5-19 16,-24 8-17 0,-50 8-21-16,-30 2 2 0,-30 4 4 15,-18 3 21-15,-7 0 1 16,-7 3-15-16,-11 27-11 15,-26 36 36-15,-35 29 35 16,-13 17 3-16,-2 1-16 16,13-10-26-16,17-16-10 15,15-12-9-15,9-17-11 16,9-18-16-16,4-4-5 16,1 0-1-16,0 5 0 15,0-1-1-15,2-4-41 16,-1-5-70-16,-13-9-87 0,3-8-301 15,-3-14-1229-15</inkml:trace>
  <inkml:trace contextRef="#ctx0" brushRef="#br0" timeOffset="111235.5722">9555 12875 1258 0,'0'0'309'0,"0"0"-128"0,0 0 61 16,-74-93-7-16,30 83-80 16,-20 10-79-16,-25 47-46 15,-16 37-1-15,5 15 11 16,26 3 14-16,38-19-5 16,33-27-20-16,3-14-12 15,28-3-15-15,32 6-2 16,48-3 0-16,55-17-7 15,24-23-33-15,1-22-123 16,-24-35-47-16,-64 8-162 0,-30 2-332 16</inkml:trace>
  <inkml:trace contextRef="#ctx0" brushRef="#br0" timeOffset="111892.7858">10130 12937 1418 0,'0'0'323'0,"0"0"-96"15,0 0 39-15,-97-46-101 16,70 46-41-16,2 5-43 15,1 19-35-15,1 10-22 16,4 9 1-16,5 3-12 16,7 0-4-16,7-1-2 15,5-3-7-15,17-8-1 16,6-7 0-16,5-10 0 16,1-13-46-16,0-4-1 0,-4-18 14 15,-10-14 5-15,-10-11 20 16,-7-6 9-16,-3-4 0 15,-9-1 5-15,-5 9-4 16,-1 9 24-16,4 13 3 16,5 14 21-16,4 9-37 15,2 1-12-15,2 18-6 16,13 7 5-16,7 5 1 16,5 3-1-16,4-1 1 15,2-3 0-15,-1-5-39 16,-3-7-36-16,-3-8-33 15,-9-8-27-15,-4-2 74 16,-10-15 61-16,-3-11 8 0,0-7-2 16,-5-2 24-1,-1 3 26-15,-1 7 40 0,4 10 6 16,3 10-37-16,0 5-65 16,0 0 0-16,13 15 0 15,8 9 6-15,3 4 16 16,1 5-10-16,1-2-1 15,-4-3-11-15,-7-5 7 16,1-9-6-16,-7-6-1 16,-1-8 6-16,-1-1 3 15,5-23 22-15,2-5-7 16,3-7-15-16,4 2 1 16,-3 5 1-16,1 10-3 15,-2 7-8-15,1 9 0 16,-4 3-1-16,7 3 0 0,3 14-1 15,2 4 2-15,7 1 2 16,-2-1-2-16,3-3-61 16,1-6-41-16,-2-10-129 15,2-16-91-15,-9-13-289 16,-9-4-91-16</inkml:trace>
  <inkml:trace contextRef="#ctx0" brushRef="#br0" timeOffset="112055.8877">10930 12847 743 0,'0'0'409'0,"0"0"85"16,0 0-148-16,-50-85-35 15,39 83-104-15,3 4-110 16,0 22-57-16,3 8 12 0,4 8 5 16,1 0-24-1,0 3-18-15,9-1-9 0,10-3-5 16,4-4-1 0,11-5-13-16,7-11-114 0,35-19-118 15,-8-5-267-15,-7-20-381 0</inkml:trace>
  <inkml:trace contextRef="#ctx0" brushRef="#br0" timeOffset="112588.4225">11314 12724 350 0,'0'0'1487'16,"0"0"-1328"-16,0 0-32 16,0 0-56-16,0 0-42 15,0 0-21-15,0 0-7 0,-34 60 0 16,48-44 5-1,4-3-6-15,3-8-1 0,-1-5 0 16,1 0 0-16,-2-13-5 16,-7-12 0-16,0-4 6 15,-8-7 1-15,-4 1 0 16,0 4 54-16,-4 7 50 16,-11 7 34-16,-2 13-24 15,-3 4-44-15,-1 16-32 16,-4 18-25-16,3 9 2 15,3 9-6-15,8 2-4 16,11-2-5-16,0-6-1 16,16-5 9-16,12-7-9 0,5-10-5 15,11-15-3 1,0-9-1-16,2-5 8 0,-3-24-6 16,-1-12 6-16,-2-10 1 15,-4-5 0-15,-2-3 1 16,-4 5 0-16,-5 11 12 15,-7 14 16-15,-4 13 7 16,-5 15-14-16,0 1-14 16,4 17-7-16,6 12 39 15,6 2-4-15,6 6-4 16,10-1-8-16,6-3 11 16,6-4-8-16,6-8-7 15,5-8-5-15,3-9 1 0,0-4-16 16,-10-4-33-1,-47-42-116-15,-10 4-154 0,-46-10-976 0</inkml:trace>
  <inkml:trace contextRef="#ctx0" brushRef="#br0" timeOffset="113280.7341">4814 11780 1872 0,'0'0'278'0,"0"0"-148"16,0 0 18-16,0 0-108 16,0 0-34-16,46 118 41 15,-3-23 13-15,-4-5-23 16,-8-16-18-16,-16-27-13 15,-10-16 2-15,-1-8-7 16,-1-9 0-16,-3-14 6 16,0-25 36-16,-24-57-25 15,-16-52-18-15,-7-39 0 16,-3-21 6-16,17 17 7 16,14 51 8-16,14 50 1 0,5 46 28 15,5 25 8-15,20 5-45 16,32 33-13-16,38 38 0 15,31 42 8-15,9 15-1 16,-17 2-6-16,-23-19 11 16,-35-36-12-16,-16-22-55 15,-12-17-56-15,-14-14-115 16,-18-12-89-16,-16-3-368 16,-18-7-332-16</inkml:trace>
  <inkml:trace contextRef="#ctx0" brushRef="#br0" timeOffset="113912.5618">4906 11847 1618 0,'0'0'219'0,"0"0"-219"16,0 0-4-16,140 0-6 0,1-8 10 15,19-10 0-15,-6-11-37 16,-39 0-25-16,-45 3 8 16,-31 3 21-16,-15-3 11 15,-11-8 22-15,-8-5 20 16,-5-1 106-16,-8 4 86 15,-8 8 28-15,1 11-101 16,9 12 3-16,6 5-96 16,0 18-46-16,10 21-12 15,11 8 12-15,5 11 12 16,-3 3-1-16,-3-2-4 0,-2-8-6 16,-8-7 5-1,-2-13-4-15,-4-12 4 0,-1-17-5 16,-3-4 35-16,0-27-6 15,0-30-30-15,0-29 0 16,8 2 0-16,-1 11 4 16,6 19-4-16,1 30 0 15,3 7 26-15,5 6-11 16,3 13-2-16,5 2 2 16,9 14 1-16,5 7-5 15,4-3-5-15,6-7-6 16,4-12 0-16,0-1-4 15,-1-23-14-15,-8-16-25 16,-11-12 22-16,-12-8 6 0,-18-2 7 16,-8 3 8-16,-11 10 9 15,-16 15 0-15,-7 19 12 16,-9 14-15-16,-1 25 6 16,0 18-5-16,8 14-1 15,12 6-4-15,20 3 8 16,4-3-9-16,28-8 7 15,11-5-1-15,10-11 8 16,5-4 9-16,2-9 7 16,-3-4-13-16,-4-2-4 15,-9-3-14-15,-11 2-16 16,-16 1-46-16,-31 25-55 16,-13-3-75-16,-21 2-485 0</inkml:trace>
  <inkml:trace contextRef="#ctx0" brushRef="#br0" timeOffset="114150.0877">4733 12934 791 0,'0'0'1618'0,"0"0"-1533"16,0 0-45-16,170-45 9 16,46-52 88-16,56-21-30 15,39-14 25-15,7 2-11 16,-25 20-42-16,-7 5-28 15,-22 12-15-15,-49 20-36 16,-70 23 0-16,-60 24-70 0,-54 14-38 16,-31 12-36-16,-36 1-14 15,-74 36 18-15,-89 36-179 16,8-4-419-16,-7 6-535 16</inkml:trace>
  <inkml:trace contextRef="#ctx0" brushRef="#br0" timeOffset="114293.6717">5074 13006 1750 0,'0'0'386'0,"0"0"-188"16,0 0-161-16,0 0 15 16,221 8 82-16,-9-89 15 15,18-22-70-15,-11-6-42 16,-34 6-17-16,-19-4-20 16,-34-9-84-16,-42 26-279 0,-39 6-919 15</inkml:trace>
  <inkml:trace contextRef="#ctx0" brushRef="#br0" timeOffset="114467.6769">6799 11289 1891 0,'0'0'131'0,"0"0"-88"15,0 0-31-15,0 0-12 16,0 0-24-16,0 0-27 15,15 72-157-15,-8-28-118 16,-1 1-644-16</inkml:trace>
  <inkml:trace contextRef="#ctx0" brushRef="#br0" timeOffset="114601.9067">6889 11819 1422 0,'0'0'257'0,"0"0"-45"15,0 0-54-15,0 0-52 16,0 0-28-16,0 0-54 15,0 0-14-15,66-31-10 16,-30-3-260-16,-6-2-641 0</inkml:trace>
  <inkml:trace contextRef="#ctx0" brushRef="#br0" timeOffset="114761.4268">7243 11553 1737 0,'0'0'527'0,"0"0"-466"0,0 0-45 16,0 0-15-16,96-50 4 16,-39 27-5-16,21-3-19 15,-13 5-314-15,-19 3-441 0</inkml:trace>
  <inkml:trace contextRef="#ctx0" brushRef="#br0" timeOffset="114912.4809">7227 11800 1905 0,'0'0'239'0,"0"0"-182"15,0 0 44-15,148-52 40 0,-17-3-82 16,18-10-59-16,-30 9-37 16,-33 13-502-16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43:50.84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18994 6379 841 0,'0'0'199'0,"0"0"8"0,0 0 130 16,0 0-58-16,0 0-48 15,0 0-52-15,-4-45-37 16,2 45-40-16,1 0-57 15,-2 14-45-15,0 13 0 16,-1 9 0-16,2 6 11 16,1 1 4-16,1 2-6 15,0-4-8-15,0-2 7 16,-2-4-8-16,2-5 1 0,-2-8-1 16,1-6 1-16,1-8 0 15,-2-7-1-15,-1-1 0 16,-1-9 8-16,-5-16-1 15,-1-11-6-15,-1-12-1 16,3-8-2-16,4-7 2 16,4 3 2-16,0 3-1 15,1 11 5-15,16 10 2 16,5 10-1-16,7 6-1 16,5 9-4-16,5 5-2 15,2 6 0-15,-2 0 0 16,-4 4-1-16,-7 9 0 0,-7 2 0 15,-10-1-9 1,-4 1 2-16,-7 0 8 0,0-1-16 16,-14 3 10-16,-13-5 5 15,-5 1-8-15,-7-4-20 16,-1 0-36-16,5-6-32 16,9-3-43-16,10 0-125 15,10 0-283-15</inkml:trace>
  <inkml:trace contextRef="#ctx0" brushRef="#br0" timeOffset="560.057">19713 6093 1008 0,'0'0'262'15,"0"0"11"-15,0 0-6 16,0 0-58-16,0 0-59 16,-106-38-47-16,64 53-18 0,-8 18 6 15,-1 12 11 1,0 9-21-16,8 2-24 16,7 0-11-16,14 0-4 15,10-4-23-15,12-3-4 0,3 0-9 16,28-6-5-16,26-2-1 15,32-7-10-15,31-16-75 16,-16-9-143-16,-19-9-353 0</inkml:trace>
  <inkml:trace contextRef="#ctx0" brushRef="#br0" timeOffset="800.1778">20055 6251 1905 0,'0'0'246'16,"0"0"-82"-16,0 0-84 0,0 0 9 15,0 0 32-15,-84 68-31 16,53-32-22-16,-1 3-22 16,1-1-24-16,3-1-10 15,4-3-11-15,1-3-1 16,4-2 0-16,7-7-85 15,0-8-125-15,6-6-124 16,3-8-461-16</inkml:trace>
  <inkml:trace contextRef="#ctx0" brushRef="#br0" timeOffset="977.5058">19744 6317 1475 0,'0'0'291'16,"0"0"-159"-16,0 0 41 15,0 0-11-15,109 41-44 16,-58-18-24-16,3 2-37 16,1 1-37-16,-3-1-19 15,15 6-1-15,-14-6-140 16,-12-9-406-16</inkml:trace>
  <inkml:trace contextRef="#ctx0" brushRef="#br0" timeOffset="1259.2944">20263 5944 1790 0,'0'0'241'16,"0"0"-105"-16,0 0-42 15,84 2 11-15,-48 27-5 16,4 12-17-16,-3 10-7 15,-3 10-19-15,-9 4-2 16,-13 3-28-16,-12-1-4 16,0-3-5-16,-21-2-7 15,-6-5-10-15,-6-8 11 16,3-8-7-16,3-8-5 16,8-11-45-16,4-13-87 15,9-9-152-15,3 0-337 0</inkml:trace>
  <inkml:trace contextRef="#ctx0" brushRef="#br0" timeOffset="1462.4494">20791 6400 2008 0,'0'0'237'15,"0"0"-134"-15,0 0-27 16,0 0-29-16,0 0-33 0,97-19-14 16,-46 8-59-1,-6 2-163-15,-12 1-484 0</inkml:trace>
  <inkml:trace contextRef="#ctx0" brushRef="#br0" timeOffset="1616.2428">20789 6495 960 0,'0'0'976'0,"0"0"-834"0,0 0-46 15,0 0-9-15,0 0-39 16,129-24-34-16,-29 0-14 16,-10 5-128-16,-20-1-491 0</inkml:trace>
  <inkml:trace contextRef="#ctx0" brushRef="#br0" timeOffset="1966.597">21476 6079 1800 0,'0'0'225'16,"0"0"0"-16,0 0-130 15,0 0-19-15,0 0-8 16,94 3-20-16,-69 24-16 15,-8 6-5-15,-7 4 0 16,-10 1-12-16,-7 0-3 16,-23-1-11-16,-13-3 6 0,-8-5 1 15,-3-3-8-15,4-8-24 16,9-6-2-16,11-9 17 16,14-1 9-16,9-2 5 15,5 0 7-15,2 3-11 16,3 3-1-16,16 3-8 15,14 7 8-15,11 4 9 16,12 1-8-16,10 1 11 16,4-1-12-16,3-4 0 15,19-9-95-15,-18-6-238 16,-16-2-1005-16</inkml:trace>
  <inkml:trace contextRef="#ctx0" brushRef="#br0" timeOffset="2491.1858">21952 6200 1827 0,'0'0'225'0,"0"0"-148"16,0 0-14-16,0 0 42 16,0 0-7-16,88 55-4 15,-79-27-25-15,-8 0-37 16,-1 2-5-16,-14-1-2 15,-16 1-7-15,-6-5-5 16,-3-1-12-16,3-9 8 16,7-7-8-16,14-6 11 15,10-2 1-15,5-8 8 16,13-13-20-16,13-8 6 0,18-3-6 16,7-4-1-1,5 1 0-15,4 0-9 0,0-1 9 16,-4 2 0-16,-9 4 1 15,-10 1-1-15,-11 8 0 16,-11 6 0-16,-8 11 14 16,-7 4 11-16,-3 0-3 15,-18 15-20-15,-11 12-1 16,-7 10 10-16,-3 4 4 16,9 4 13-16,6-2-16 15,15-2 14-15,12-4-15 16,0-2 22-16,23-4 12 0,14-4 3 15,9-6-5-15,20-5-10 16,1-9-4-16,5-2-14 16,-1-5-9-1,-13 0-5-15,-2-5-1 0,-19-4-19 16,-37-2-92-16,-6 2-74 16,-37-1-698-16</inkml:trace>
  <inkml:trace contextRef="#ctx0" brushRef="#br0" timeOffset="16464.2368">7804 8754 1099 0,'0'0'230'15,"0"0"-154"-15,0 0-15 16,0 0 103-16,82 0 7 16,-17-10-15-16,30-4-27 15,30-4-40-15,11-1-11 16,-5 0-17-16,-13 5-8 16,-24 3-12-16,-18 2-5 15,-17 1-11-15,-18 3-8 16,-10 1-4-16,2 1-10 15,-1-2-2-15,-1-1 5 16,-9 3-6-16,-7 1-11 0,-9 1-56 16,-6 1-75-16,-6 0-118 15,-15 0-247-15,-9 4-316 0</inkml:trace>
  <inkml:trace contextRef="#ctx0" brushRef="#br0" timeOffset="16710.9078">7876 8917 1587 0,'0'0'260'16,"0"0"-199"-16,161-4 21 15,-37-9 91-15,11-3-46 16,-6 1-29-16,-18-1-24 15,-20 3-22-15,-16 4-14 16,-15 0-21-16,-17 2-8 16,-6 3-9-16,2 4-63 15,-9 0-166-15,-12 0-510 0</inkml:trace>
  <inkml:trace contextRef="#ctx0" brushRef="#br0" timeOffset="19861.9791">11532 8802 1235 0,'0'0'180'16,"0"0"-121"-16,0 0-5 16,0 0 67-16,110-11 7 15,-38 5 6-15,31 3-33 16,32 3-18-16,13 0-5 15,0 0-19-15,-8 0-3 16,-9 3-20-16,2-3 4 16,1 0 4-16,-3-3-4 15,-1-8-10-15,-4-3 3 16,-7-3-9-16,-6-1-1 0,-11 3 0 16,-22 1-7-1,-17 0 5-15,-16 6-2 0,-6-2-4 16,6-2 6-16,4 0-12 15,4-2 6-15,-4 1-14 16,-9 4 7-16,-8-2-7 16,-7 6-1-16,-8-1 0 15,-8 4-1-15,-4 1-51 16,-7 1-78-16,-13 0-119 16,-14 0-328-16,-10 0-607 0</inkml:trace>
  <inkml:trace contextRef="#ctx0" brushRef="#br0" timeOffset="20330.2565">12177 8900 1220 0,'0'0'157'16,"0"0"-120"-16,0 0 29 15,0 0 94-15,100 6 6 16,-31-2 8-16,34-3-21 15,36-1-29-15,13 0-37 16,3-1-2-16,-4-6-17 16,-11 1-9-16,0-2-21 15,-3-1-9-15,-11-2-8 16,-15 0-3-16,-26 1-3 16,-25 2-4-16,-18-1 0 15,-12 3 7-15,1-3-4 16,0 0-7-16,-1-1 5 0,-8 0-3 15,-6 3-9-15,-8 2 1 16,-3 2-1-16,-5 2-3 16,-34 1-101-16,-8 0-267 15,-16 0-1361-15</inkml:trace>
  <inkml:trace contextRef="#ctx0" brushRef="#br0" timeOffset="35395.8433">569 9068 1219 0,'0'0'301'16,"0"0"-47"-16,0 0-9 16,0 0-54-16,0 0-57 15,-35-74-37-15,33 70-2 16,1 4-28-16,0 0-45 15,-2 5-22-15,-2 19-19 16,-5 15 18-16,0 10 0 16,0 9-5-16,-1 1 6 15,0 0 0-15,2-3 0 16,-1-6-1-16,5-4 1 0,1-12 2 16,4-11-2-1,0-9-1-15,0-9 1 0,0-5 0 16,0-8 12-16,16-14 13 15,1-9-15-15,5-1-4 16,2 0 2-16,0 10-7 16,-2 8 1-16,0 7-2 15,1 7 0-15,-3 0 0 16,1 4-7-16,-1 5 7 16,-5 4 0-16,4-1-1 15,-5 1-29-15,8 2-98 16,-3-2-102-16,-5-4-442 0</inkml:trace>
  <inkml:trace contextRef="#ctx0" brushRef="#br0" timeOffset="35953.284">1022 9326 1592 0,'0'0'213'16,"0"0"-29"-16,-38 76-15 16,24-40-38-16,0-2-37 0,5 0-36 15,-1-8-23-15,6-4-20 16,-1-5-3-16,1-5-11 16,4-7 1-16,0-3 7 15,0-2 10-15,0-2 9 16,0-15-11-16,4-8-11 15,2-7-5-15,0-6 0 16,3 1 0-16,-2 4 0 16,1 7-1-16,-2 9 1 15,4 7 10-15,-2 7-10 16,2 3-1-16,2 0 0 16,0 3-6-16,1 7 4 15,-4 2-5-15,-1 1-1 16,-6-1 2-16,2 2 5 15,-4-3 0-15,0-3-5 16,0-3 4-16,0-4 2 0,0-1 8 16,3 0 28-16,-3-13 40 15,4-5-44-15,-1-1-20 16,3-1-4-16,2 7-1 16,1 4-1-16,1 6-6 15,3 3 0-15,2 2-1 16,0 12-13-16,3 6 13 15,-5 2-5-15,-1 1 5 16,-4-1-5-16,-2 0-18 16,-6 3-77-16,0-5-129 15,0-8-393-15</inkml:trace>
  <inkml:trace contextRef="#ctx0" brushRef="#br0" timeOffset="36396.1279">1398 9346 1874 0,'0'0'287'0,"0"0"-152"16,0 0-37-16,0 0-39 0,0 0 11 15,0 0 1-15,-36 93-22 16,27-60-19-16,0-4-12 16,3-5-11-16,-1-5-6 15,1-6 0-15,6-6 0 16,0-7 1-16,0 0 17 16,0-15 7-16,0-14-17 15,0-10-8-15,9-7 5 16,6-4 1-16,-2 6 2 15,1 13 12-15,2 9 4 16,-2 10-7-16,2 11-16 16,2 1-1-16,2 4 1 15,0 11 5-15,1 7 0 16,-6 1-6-16,-2 2-2 0,-6-1-4 16,-3-1-64-16,-4-1-107 15,-6-7-139-15,-12-5-343 16,1-7-522-16</inkml:trace>
  <inkml:trace contextRef="#ctx0" brushRef="#br0" timeOffset="36547.4529">1355 9402 1260 0,'0'0'325'0,"0"0"-226"16,0 0-2-16,0 0 29 15,0 0-27-15,0 0-49 16,88 1-50-16,-55-1-22 15,23-13-224-15,-12-4-153 16,-9 0-619-16</inkml:trace>
  <inkml:trace contextRef="#ctx0" brushRef="#br0" timeOffset="36711.4285">1683 9260 127 0,'0'0'1370'16,"0"0"-1026"-16,0 0-117 16,0 0-67-16,0 0-92 15,0 0-5-15,0 0 36 16,-24 96-28-16,18-58-37 15,4 3-17-15,-2-1-8 16,2 0-8-16,-1-1-1 16,-3-5-12-16,-1-4-155 15,3-11-183-15,-4-10-524 0</inkml:trace>
  <inkml:trace contextRef="#ctx0" brushRef="#br0" timeOffset="36930.3154">1665 9218 1508 0,'0'0'289'0,"0"0"-143"15,0 0-27-15,0 0-18 16,96-10-40-16,-76 25 4 16,-5 3-21-16,-6 5-8 15,-9 1-8-15,0 1 3 16,-9 3-13-16,-10-2-8 15,-5-1-10-15,-3-3-29 16,6-8-186-16,6-9-518 0</inkml:trace>
  <inkml:trace contextRef="#ctx0" brushRef="#br0" timeOffset="37131.9201">2181 9299 1822 0,'0'0'337'16,"0"0"-148"-16,0 0-33 15,0 0-76-15,0 0-50 16,0 0-11-16,0 0-19 16,88-6-46-16,-58 3-114 15,-6 1-105-15,-11 2-429 0</inkml:trace>
  <inkml:trace contextRef="#ctx0" brushRef="#br0" timeOffset="37291.3086">2099 9416 1255 0,'0'0'541'16,"0"0"-277"-16,0 0-16 16,0 0-63-16,0 0-96 15,0 0-50-15,0 0-32 16,73-11-7-16,12-9-138 15,-3 2-349-15,-4-3-678 0</inkml:trace>
  <inkml:trace contextRef="#ctx0" brushRef="#br0" timeOffset="39082.509">2997 9119 1898 0,'0'0'347'0,"0"0"-66"16,0 0-93-16,0 0-60 16,-111-1-59-16,73 17-29 15,-1 5-10-15,6 5-15 16,3 4-15-16,8 3 0 0,13 1 0 16,7-2 0-1,2-8-17-15,14-5-37 0,13-7-17 16,4-12-17-16,2 0-18 15,0-21-21-15,-3-12 62 16,-8-5 43-16,-4-5 16 16,-8 2 6-16,-5 6 47 15,-2 9 21-15,-3 9 14 16,0 12-6-16,0 5-37 16,-5 8-37-16,-7 21-2 15,-4 9 2-15,8 6-2 16,4 5 1-16,4-4-1 15,4-3 1-15,20-11 0 16,6-12 9-16,10-14-2 16,4-5-8-16,2-19-24 0,-7-14-1 15,-6-5 7 1,-8-2 17-16,-11 3-5 0,-4 6 6 16,-6 6 24-16,-2 9 1 15,-1 7-2-15,-1 6-7 16,2 3-16-16,2 4 0 15,3 15-11-15,1 8 11 16,6 5-2-16,0 4 4 16,3 3-2-16,2-3 2 15,5-5-2-15,4-6 0 16,8-8 0-16,6-12-21 16,6-5-80-16,-3-20-45 15,-4-13-29-15,-6-11 89 16,-6-7 46-16,-11-5 40 15,-4 5 16-15,-7 5 113 0,-7 12 16 16,0 12-24-16,0 8-30 16,0 11-34-16,-12 3-38 15,0 3-19-15,-4 17-1 16,-5 6 0-16,7 3 1 16,1 3-1-16,7-3 0 15,6-7-17-15,0-10-22 16,5-7-20-16,9-5 26 15,3-8 25-15,2-16 7 16,-2-2 2-16,-4-1 2 16,-4 3 44-16,-3 7 33 15,-4 10 2-15,-2 7-20 16,0 3-48-16,0 25-12 0,0 24-1 16,0 29 1-16,0 26 0 15,3 7 9-15,7-5-2 16,-4-25-8-16,-3-29 0 15,-3-13 1-15,0-14 10 16,-9-3-10-16,-7-4-1 16,-8-6 8-16,-5-15 1 15,-11-10 4-15,-3-21 5 16,-2-16-3-16,8-10-4 16,10-8 17-16,15-3-18 15,12 3-9-15,18 2-1 16,22 9-20-16,13 10-48 0,8 8-12 15,4 8-12 1,2 4-13-16,-7 3-6 0,-9 0 6 16,-10-1 25-16,-11-2 47 15,-12 2 33-15,-6 0 18 16,-7 3 77-16,-4 5 43 16,-1 6-22-16,0 1-16 15,0 7-22-15,0 0-44 16,0 3-34-16,3 18-8 15,2 8 7-15,3 8 1 16,0 4-1-16,1 2 1 16,0-3 0-16,1-6 0 15,-2-8-4-15,-4-7 2 16,2-12 4-16,1-7-2 16,0-14 10-16,3-15 2 15,3-11-6-15,-1-5-4 0,-1 1-1 16,1 7 0-16,-5 11 14 15,-2 9 11-15,1 10-4 16,-3 7-22-16,2 0 0 16,3 14-12-16,4 8 11 15,3 6-4-15,-2 5 4 16,1-1-4-16,-5-2 5 16,-2-3-1-16,-1-7 1 15,-1-10 0-15,0-3 0 16,0-7 1-16,6-3 11 15,3-13-2-15,3-2-4 16,2-1-5-16,-2 5 6 0,2 4-7 16,-3 8-6-16,4 2 5 15,7 0-5-15,6 13 4 16,7 4 1-16,3 3 0 16,2 0 1-16,1-4 0 15,-6-3-1-15,-4-10-51 16,-6-3-2-16,-5-1-14 15,-4-17 30-15,-7-10 0 16,-3-1 21-16,-3-3 16 16,-5 1-4-16,-3 5 5 15,0 4 33-15,0 7 15 16,0 5-11-16,-3 7-7 0,-2 3-17 16,-4 0-13-1,-5 11-8-15,-4 8 7 0,-2 6 0 16,1 4 1-16,5 2-1 15,4-1 1-15,6-4-10 16,4-7 8-16,0-8-17 16,10-8-8-16,5-3 1 15,3-8 14-15,-1-13 11 16,2-8 0-16,-4-2-1 16,-1 2 2-16,-3 2 0 15,-3 6 0-15,-4 8 23 16,0 9-5-16,-2 4-17 15,1 0-1-15,3 12-13 16,3 10 12-16,6 2-13 16,-2 3-54-16,11 6-123 0,-2-7-148 15,-4-9-687-15</inkml:trace>
  <inkml:trace contextRef="#ctx0" brushRef="#br0" timeOffset="39571.3802">5046 9190 993 0,'0'0'862'0,"0"0"-679"16,0 0-90-16,0 0-49 15,0 0-20-15,0 0 7 16,0 0 10-16,30 68 2 16,-30-43 7-16,0 2-14 15,-5-3-6-15,-6-2-21 0,6-8-8 16,0-2 0-1,5-8-1-15,0-4-9 0,8-1-17 16,13-16-9-16,12-8 2 16,1-7 10-16,0-4 15 15,-2-4 8-15,-3 3 1 16,-6 3 43-16,-9 8 41 16,-4 7 36-16,-7 11 16 15,-3 7-29-15,-2 1-54 16,-16 11-47-16,-7 15 1 15,-3 8 4-15,-2 6 10 16,6 3 5-16,8-2 6 16,10-3-8-16,6-4-7 0,6-6-1 15,16-7 6 1,12-4 6-16,8-7-10 0,7-7 1 16,7-3 1-16,3-1-15 15,-2-11-5-15,-8 0-1 16,-11-1 0-16,-12 1-10 15,-11 3-10-15,-12-3-22 16,-3 0-71-16,-19-5-95 16,-8 0-293-16,-3 2-788 0</inkml:trace>
  <inkml:trace contextRef="#ctx0" brushRef="#br0" timeOffset="41356.5086">6040 9204 1805 0,'0'0'336'0,"0"0"-141"0,0 0-68 16,0 0-55-16,0 0 18 15,-50 90-27-15,37-43-14 16,3 2-14-16,2 1-10 16,2-4-7-16,2-4-2 15,1-6-10-15,0-7-5 16,1-5-1-16,1-7 0 16,1-7 0-16,0-3-26 15,0-7 4-15,-2 0 15 16,2-5 7-16,-3-17 0 15,2-12-1-15,-2-21-7 16,3-4 8-16,0-3 2 16,0 1-2-16,9 15 1 15,4 3 0-15,5 11 6 16,3 11-7-16,3 11 1 16,0 8-2-16,3 2 1 0,-2 2-1 15,-1 15-9-15,-8 5 2 16,-4 1 1-16,-7 0-2 15,-5 1 7-15,0-3 1 16,-11-1 0-16,-8-2 0 16,-6-4 1-16,-1-3 1 15,-2-5-1-15,2-3 0 16,5-3-94-16,11-6-126 16,6-8-421-16</inkml:trace>
  <inkml:trace contextRef="#ctx0" brushRef="#br0" timeOffset="44287.9022">6942 8954 1077 0,'0'0'286'16,"0"0"-16"-16,0 0 24 15,0 0-96-15,0 0-69 0,0 0-29 16,-100-27-35-16,54 44 9 16,-12 17 14-16,-6 9 7 15,-14 21-5-15,1 22-19 16,3 12-8-16,16-4-6 15,26-21-9-15,18-23-15 16,14-21-11-16,0 3-7 16,3-1 0-16,16-2-5 15,7-4 2-15,5-9-1 16,6-7 4-16,1-6 3 16,5-3-3-16,-5 0-5 15,-3-9-10-15,-7-5-13 16,-7 1-59-16,-5-4-87 15,-5 0-154-15,-5 5-683 0</inkml:trace>
  <inkml:trace contextRef="#ctx0" brushRef="#br0" timeOffset="44840.3878">7294 9140 1523 0,'0'0'483'0,"0"0"-247"16,0 0 13-16,0 0-53 16,0 0-60-16,0 0-56 15,0 0-38-15,-85 20-12 16,43 10 26-16,-4 10-10 16,3 3 0-16,4 0-10 15,6-1-16-15,8-3-1 16,5-5-11-16,4-4-7 15,6-5 9-15,2-5-10 16,1-8-8-16,4-1-55 16,3-5-44-16,0-6-50 15,4-3-58-15,10-14-109 16,-2-3-510-16</inkml:trace>
  <inkml:trace contextRef="#ctx0" brushRef="#br0" timeOffset="45081.0888">6972 9186 1773 0,'0'0'294'15,"0"0"-185"-15,0 0 79 16,0 0 23-16,55 102-59 16,-24-59-45-16,2 1-23 15,2-3-27-15,-4-4 0 16,-1-4-23-16,-6-7-23 15,-4-5-10-15,-3-5-2 16,-4-4 1-16,-5-6-62 0,-2-5-58 16,3-2-105-16,-2-13-157 15,-1-7-1019-15</inkml:trace>
  <inkml:trace contextRef="#ctx0" brushRef="#br0" timeOffset="45396.0367">7592 8995 1888 0,'0'0'334'16,"0"0"-24"-16,0 0-100 0,0 0-50 15,0 0-75-15,0 0-46 16,0 0 0-16,-28 104 66 15,18-46-9-15,2 17 2 16,2 12-32-16,3-7-25 16,2-7-17-16,-1-17-11 15,2-17-5-15,-1 1-2 16,1-1-6-16,0-12-18 16,0-7-69-16,0-9-80 15,0-8-46-15,10-9-53 16,4-13-236-16,-1-7-1309 0</inkml:trace>
  <inkml:trace contextRef="#ctx0" brushRef="#br0" timeOffset="45788.2547">7744 9314 1896 0,'0'0'277'0,"0"0"-188"16,0 0 84-16,0 0-21 15,-1 95-58-15,4-60-27 16,9-4-33-16,10-3-21 16,-2-9-7-16,7-6 8 15,-3-9-5-15,4-4-9 16,-4-7-9-16,-6-13-9 0,1-8 4 16,-4-3 13-16,-6-2 1 15,-5 5 0-15,-2 6 36 16,-2 10 43-16,0 7 26 15,0 5-35-15,0 11-39 16,-8 17-22-16,-3 13 18 16,0 8 26-16,3 6 17 15,2 1 5-15,5-5-33 16,-3-1-9-16,4-6-17 16,0-6-1-16,0-8-15 15,0-11-7-15,0-8-89 16,0-9-74-16,14-15-40 15,2-13-161-15,3-8-1175 0</inkml:trace>
  <inkml:trace contextRef="#ctx0" brushRef="#br0" timeOffset="46089.9919">8225 9029 1987 0,'0'0'342'0,"0"0"-91"16,0 0-78-16,0 0-39 16,0 0-32-16,100 0-29 15,-54 33 0-15,12 23-5 16,3 29 11-16,-7 29 0 16,-9 9-13-16,-21-6-10 15,-20-9-13-15,-4-23-5 16,-24 0-22-16,-10-14-2 15,-3-13-2-15,-1-16 3 0,-20 3-8 16,-27 5-5-16,-32 1-2 16,-27-5-45-16,-21-31-150 15,36-13-255-15,10-7-1487 0</inkml:trace>
  <inkml:trace contextRef="#ctx0" brushRef="#br0" timeOffset="50108.1399">9284 9578 1637 0,'0'0'343'15,"0"0"-146"-15,0 0-39 16,0 0-58-16,0 0-60 16,0 0-30-16,101-45-10 15,-65 40-8-15,9 2-105 0,-8 3-195 16,-14 0-410-16</inkml:trace>
  <inkml:trace contextRef="#ctx0" brushRef="#br0" timeOffset="50258.3021">9233 9674 1527 0,'0'0'364'15,"0"0"-125"-15,0 0-73 16,0 0-34-16,100-13-86 16,-46 6-31-16,23 1-15 15,-12 1-148-15,-10 1-584 0</inkml:trace>
  <inkml:trace contextRef="#ctx0" brushRef="#br0" timeOffset="51228.5918">10503 9511 401 0,'0'0'334'16,"0"0"4"-16,0 0-10 15,0 0-18-15,22-93-16 0,-22 74-66 16,0 0-40 0,-5 4-36-16,-8 6-32 0,-6 4-36 15,-8 5-35-15,-6 9-25 16,-8 17-6-16,0 10-1 16,2 6-1-16,6 2-7 15,11-3-9-15,13-5-4 16,9-6 3-16,1-8 1 15,22-6-6-15,8-9-8 16,6-7-6-16,4-1 1 16,0-19-7-16,-3-5 13 15,-10-8 1-15,-1-4 11 16,-9-4 1-16,-4 3 0 0,-6 6 1 16,-3 8 14-16,-4 9 11 15,-1 6 2-15,0 9-1 16,0 0-27-16,0 12 0 15,-9 10-1-15,0 7 1 16,-1 2 1-16,5 1-1 16,5-8 0-16,0-3-1 15,10-7 1-15,16-6 0 16,11-5 0-16,9-3 1 16,7-3-1-16,-2-14-10 15,-5-9-10-15,-12-1 1 16,-13-5-1-16,-13 0 11 15,-8 2 3-15,-4 2-1 16,-12 6 1-16,1 5 5 16,2 6-6-16,5 2 7 0,4 6 1 15,1 3-1-15,3 0-1 16,0 0-9-16,0 15-3 16,4 10 7-16,5 8 6 15,2 5 10-15,-1 1 7 16,1-1 13-16,0-4 8 15,2-6-17-15,4-4-11 16,3-5-9-16,10-7-1 16,10-7-23-16,9-5-43 15,11-8-107-15,20-34-160 16,-14 2-380-16,-12-1-487 0</inkml:trace>
  <inkml:trace contextRef="#ctx0" brushRef="#br0" timeOffset="51656.8589">11342 9311 905 0,'0'0'652'0,"0"0"-324"0,0 0-49 15,0 0-80-15,0 0-59 16,0 0-51-16,-89-64-43 16,67 80-19-16,0 6-7 15,2 4-4-15,4 4-15 16,7-1 0-16,8 0 0 16,1-3 2-16,11-8-3 15,13-6-17-15,4-11-33 16,3-1-15-16,-1-11 5 15,-5-8 37-15,-7-2 17 16,-6-1 6-16,-7 7 30 0,-4 3 65 16,-1 9 0-1,0 3-41-15,0 11-41 0,0 17-12 16,-1 11-1-16,1 9 10 16,0 5 1-16,0 0 17 15,1-2 2-15,6-2-4 16,-4-6-13-16,-3-8-6 15,0-7 4-15,0-8-11 16,-14-9 12-16,-8-6 24 16,-10-5 5-16,-8-2-20 15,-5-17-12-15,-4-2-9 16,5-7 0-16,10 3 0 16,13 2-24-16,11 1-35 15,10 3-39-15,12 2-69 0,43-8-129 16,-1 4-391-16,-1 0-849 0</inkml:trace>
  <inkml:trace contextRef="#ctx0" brushRef="#br0" timeOffset="52177.8012">11562 9333 1677 0,'0'0'352'0,"0"0"-73"16,0 0-147-16,0 0-67 15,0 0-38-15,0 0 55 16,0 78-12-16,0-42-10 16,0-4-14-16,0-2-13 0,0-8-14 15,0-7-13-15,0-7-5 16,0-3-1-16,0-5 1 16,0 0 9-16,0-19-10 15,0-10 0-15,0-13-6 16,7-5 2-16,0-2 4 15,2 6 1-15,1 9 7 16,0 13-7-16,-1 10 1 16,1 11-2-16,2 2-7 15,6 17-1-15,0 7 7 16,3 7 0-16,-5 1 1 16,0-1 0-16,-3-2 6 15,-6-8-6-15,-1-7-1 16,-5-8 1-16,1-8 1 15,-1 0 12-15,2-14 24 0,3-13-13 16,3-5-9 0,5-3-6-16,1 3 9 0,4 7-3 15,3 8-13-15,-1 10 7 16,5 7-9-16,1 3-1 16,1 18 0-16,2 8 1 15,-4 4-1-15,-2 6 1 16,-4-2 0-16,-4 0-6 15,-4-4-73-15,3-4-132 16,-1-9-292-16,-1-11-959 0</inkml:trace>
  <inkml:trace contextRef="#ctx0" brushRef="#br0" timeOffset="52529.5248">12391 9225 1892 0,'0'0'375'0,"0"0"-123"0,0 0-109 16,0 0-82-16,0 0-14 16,-92 54 8-16,62-22-22 15,4 6-18-15,4-1-6 16,8 0-8-16,9-5 0 16,5-8 0-16,1-8-1 0,18-8-10 15,5-8-2 1,3 0-2-16,-1-22-5 0,1-7 10 15,-2-7 8-15,-3-3 1 16,-3 1 0-16,-5 6 6 16,-5 8 27-16,-2 14 16 15,-6 5-9-15,1 5-35 16,1 6-5-16,3 13-11 16,2 7 10-16,3 8 2 15,0 1-2-15,0 2-50 16,3 2-101-16,-4-8-206 15,1-12-465-15</inkml:trace>
  <inkml:trace contextRef="#ctx0" brushRef="#br0" timeOffset="52968.241">12619 9297 1425 0,'0'0'401'0,"0"0"-73"15,0 0-207-15,0 0-74 16,0 0 4-16,0 0 45 15,0 0-35-15,34 83-18 16,-34-57-14-16,0-1-3 16,0-3-14-16,-9-3-6 15,2-5-5-15,-2-5 4 16,6-6-5-16,3-3 0 16,0-6-9-16,12-17 8 15,9-8-17-15,9-8 11 16,4-4 6-16,0 3 1 15,-3 0 0-15,-4 8 1 16,-7 6 32-16,-7 7 20 0,-5 6 31 16,-4 6 10-16,-4 5-19 15,0 2-33-15,0 11-42 16,-8 14 1-16,-5 6 9 16,1 10 0-16,3 1 4 15,2 0 6-15,6-2 6 16,1-5-19-16,0-5-1 15,13-9 0-15,3-5 0 16,6-9 3-16,6-7-9 16,0 0-33-16,5-9-64 15,9-16-87-15,-2 2-296 16,-12 0-711-16</inkml:trace>
  <inkml:trace contextRef="#ctx0" brushRef="#br0" timeOffset="64732.1798">13478 9070 1455 0,'0'0'208'0,"0"0"-21"0,-79 5-1 16,43-2-61-16,-2 1-28 15,-1-1-15-15,1 2-32 16,7-2 1-16,4 0 1 16,10-3 4-16,8 1 1 15,5-1-1-15,3 0-11 16,1 0-18-16,0 0-9 16,0 2-7-16,0 6-11 15,0 8 0-15,1 8 0 16,3 11 38-16,-3 8 13 15,-1 20-6-15,0 18 12 16,-9 22 7-16,-6 6-6 0,5-8 1 16,1-7-4-16,6-12-20 15,1-1-10-15,-1 1 4 16,3-2 7-16,0-15-11 16,0-10-6-16,0-16-1 15,0-5-9-15,0 2 6 16,0 0-14-16,3-1 8 15,0-13-8-15,2-6 9 16,-1-8-9-16,5-8 4 16,12 0 1-16,24-24-6 15,40-21-16-15,43-22-86 0,23-8-93 16,-26 12-175-16,-28 13-873 16</inkml:trace>
  <inkml:trace contextRef="#ctx0" brushRef="#br0" timeOffset="65590.2453">13788 9307 1122 0,'0'0'886'0,"0"0"-584"16,0 0-25-16,0 0-120 15,0 0-75-15,0 0-49 16,0 0-23-16,-41 115 42 15,32-53-4-15,1-6-22 16,2 4-5-16,2-6-15 16,3-7-5-16,1-5 6 0,0-13-7 15,0-5-34-15,0-12-32 16,0-9-19-16,0-3 25 16,5-15 0-16,0-15-60 15,-1-12-8-15,2-23 58 16,3-23 25-16,1 6 26 15,1 7 19-15,1 19 0 16,3 25 71-16,4 3 4 16,5 5-7-16,5 11-35 15,5 9-17-15,4 3-5 16,1 3 5-16,-4 16-7 16,-8 3-8-16,-7 0 0 15,-11 1-1-15,-7-3 11 16,-2 0 16-16,-9-1 2 15,-17-3 6-15,-6-2-11 0,-9-5-11 16,0-2-6-16,-1-7-7 16,9 0-47-16,18-11-127 15,14-5-188-15,1 2-1380 0</inkml:trace>
  <inkml:trace contextRef="#ctx0" brushRef="#br0" timeOffset="66398.4096">14627 9028 1260 0,'0'0'357'0,"0"0"24"15,0 0-109-15,0 0-83 16,0 0-53-16,-114-14-22 15,70 42-15-15,-1 12-16 16,0 9 1-16,9 8-18 0,6-1-18 16,11 5-11-16,10-5-14 15,9-3-11-15,0-7-6 16,11-7-6-16,14-6 0 16,9-8-15-16,6-8-42 15,7-8-75-15,23-11-66 16,-13-15-303-16,-7-10-876 0</inkml:trace>
  <inkml:trace contextRef="#ctx0" brushRef="#br0" timeOffset="66745.3181">14765 9078 1872 0,'0'0'371'15,"0"0"-152"1,0 0-106-16,0 0-64 0,0 0-34 15,0 0 21-15,0 0-4 16,20 87-21-16,-2-62-2 16,4-2 1-16,2-4-2 15,0-8-8-15,-2-10-25 16,1-1-1-16,-7-6 15 16,2-12 10-16,-3-4 0 15,-6-2 1-15,-3 2 30 0,-3 5 27 16,-2 8 28-1,-1 6-11-15,0 3-30 0,-4 14-41 16,-10 15 3-16,-5 13-2 16,3 10 4-16,1 2-7 15,0 1 0-15,6-1 0 16,4-3-1-16,5-2-112 16,2-11-147-16,8-18-711 15</inkml:trace>
  <inkml:trace contextRef="#ctx0" brushRef="#br0" timeOffset="66951.0281">15190 9085 1938 0,'0'0'300'0,"0"0"-149"16,0 0 82-1,-13 114-61-15,1-37-54 0,-1 0-18 16,-1-4-27-16,4-10-28 15,-3-13-31-15,2 4-14 16,2-1-29-16,9-8-116 16,1-15-144-16,12-18-583 0</inkml:trace>
  <inkml:trace contextRef="#ctx0" brushRef="#br0" timeOffset="67160.2367">15540 9307 2082 0,'0'0'503'0,"0"0"-380"16,0 0-24-16,0 0 32 0,-26 87-36 15,8-42-10-15,-1 2-36 16,1-1-14-16,2-5-22 16,2-7-8-16,2-4-5 15,5-8-75-15,7-8-67 16,0-14-109-16,0 0-243 15,0-8-365-15</inkml:trace>
  <inkml:trace contextRef="#ctx0" brushRef="#br0" timeOffset="67341.5153">15346 9383 1753 0,'0'0'476'0,"0"0"-310"15,0 0-76 1,0 0 80-16,95 64-41 15,-40-30-48-15,2 0-14 16,-2 0-20-16,-5-5-37 0,-6-3-10 16,-5-6-12-16,1-12-161 15,-9-5-337-15,-7-3-1296 0</inkml:trace>
  <inkml:trace contextRef="#ctx0" brushRef="#br0" timeOffset="67608.7974">15905 8997 1986 0,'0'0'368'0,"0"0"-199"16,0 0 2-16,104 59-54 0,-57-14-13 16,3 20 9-1,-5 20-15-15,-14 14-23 0,-14-10-7 16,-17-22-19-16,0-22-27 15,-21-18-11-15,-6 2 1 16,-12 1-12-16,-4 1 1 16,2-8-1-16,3-5-28 15,10-9-81-15,5-6-37 16,2-6-52-16,8-13-303 16,4-1-1697-16</inkml:trace>
  <inkml:trace contextRef="#ctx0" brushRef="#br0" timeOffset="67792.0431">16502 9564 2155 0,'0'0'473'0,"0"0"-288"16,0 0-55-16,0 0-33 15,0 0-70-15,0 0-27 16,0 0-52-16,26 0-137 15,-10-3-322-15,-3-5-1480 0</inkml:trace>
  <inkml:trace contextRef="#ctx0" brushRef="#br0" timeOffset="68260.5349">17087 9369 2138 0,'0'0'484'16,"0"0"-315"-16,0 0-32 15,0 0-59-15,0 0-39 16,-2 89 55-16,2-41-14 16,0 0-22-16,0-1-25 15,0-2-18-15,0-2-6 16,0-6-5-16,-2-3-4 15,-2-8-74-15,1-8-49 0,0-11-4 16,0-7 38-16,0-5 27 16,-2-16-68-16,0-12 2 15,2-9 58-15,3-9 46 16,0-8 24-16,4-6 7 16,14 2 54-16,3 5 32 15,3 14-19-15,6 13-34 16,4 11-23-16,1 14-10 15,3 6-6-15,-2 0-1 16,-3 13 0-16,-8 5 0 16,-9 2 0-16,-10-1-1 15,-6 3-14-15,0-1 15 16,-21-2 0-16,-7 0 0 0,-9-2-22 16,-1-6-70-1,-11 0-112-15,10-5-266 16,11-3-578-16</inkml:trace>
  <inkml:trace contextRef="#ctx0" brushRef="#br0" timeOffset="68561.6615">17907 9114 1805 0,'0'0'352'16,"0"0"-65"-16,0 0-153 16,0 0-27-16,-84 75 45 0,36-20-26 15,1 8-20-15,5 2-30 16,5 2-1-16,11-5-25 16,7-4-22-16,12-7-14 15,7-4-8-15,7-5 1 16,20-6-7-16,12-8-7 15,8-6-49-15,6-13-49 16,30-9-71-16,-14-5-105 16,-10-15-439-16</inkml:trace>
  <inkml:trace contextRef="#ctx0" brushRef="#br0" timeOffset="68775.1156">18350 9381 1857 0,'0'0'487'0,"0"0"-196"15,0 0-100-15,0 0-84 16,0 0-74-16,0 0 23 16,-58 97 12-16,31-53-15 15,-2 1-13-15,3-2-7 16,-1-5-19-16,3-4-8 16,-2-1-6-16,0-5-24 15,0-5-79-15,-14-10-74 16,7-7-133-16,2-6-454 0</inkml:trace>
  <inkml:trace contextRef="#ctx0" brushRef="#br0" timeOffset="68956.2465">17925 9458 1883 0,'0'0'371'16,"0"0"-162"-16,84 21-21 15,-3 15-69-15,3 5-19 16,-4-4-24-16,-12 1-26 15,-21-10-16-15,-2 3-12 16,-5 0-22-16,-13-5-14 16,-11-4-118-16,-8-9-213 15,-5-9-653-15</inkml:trace>
  <inkml:trace contextRef="#ctx0" brushRef="#br0" timeOffset="69192.8079">18602 9383 1776 0,'0'0'489'15,"0"0"-295"-15,0 0-8 16,0 0-45-16,91-8-61 16,-57 32-22-16,2 13 5 15,-3 8-20-15,-9 5-7 16,-11 0-23-16,-13 0-4 15,-3-5-1-15,-30-5-8 16,-24 1-13-16,-31-9-84 0,11-6-106 16,13-14-470-16</inkml:trace>
  <inkml:trace contextRef="#ctx0" brushRef="#br0" timeOffset="70230.362">19030 8852 1234 0,'0'0'352'0,"0"0"-99"15,0 0-62-15,80 1-49 16,-36 4-36-16,7 4-32 0,8-1-15 16,3 3-1-16,0-3-1 15,-7 1-16 1,-12 1 0-16,-13-1 2 0,-14 4 0 16,-9 9 8-16,-7 11 5 15,-7 25 38-15,-19 28 10 16,-7 35 9-16,-3 12 0 15,5-3-7-15,5-13-27 16,6-21-26-16,0-2-23 16,1-5-5-16,1-4-8 15,4-16-10-15,7-17 8 16,0-12-13-16,5-7-2 16,-1 5 0-16,-2-1-8 0,3-1 2 15,-1-12 6 1,-1-6-1-16,0-7 0 0,-3-5 0 15,-4-5 1-15,-11 1 0 16,-23-2 12-16,-32-5-12 16,-26-18 11-16,-12-7-6 15,17-1-5-15,15-7-117 16,37 12-154-16,18-1-407 0</inkml:trace>
  <inkml:trace contextRef="#ctx0" brushRef="#br0" timeOffset="75212.1662">3783 10364 1594 0,'0'0'223'0,"0"0"-97"16,-110-18 0-16,49 18-32 15,-4 0 9-15,2 2-18 0,11 10-10 16,12 2-26-16,15-2-16 16,14 2-19-16,11 0-14 15,6-1-19-15,23-4 10 16,14-5 8-16,11-4-12 16,4-5-18-16,0-16-8 15,-7-7 8-15,-11-6 19 16,-10 0 12-16,-11 3 13 15,-10 4 72-15,-7 8 7 16,-2 13 24-16,0 6-47 16,0 16-69-16,0 37 6 0,0 32 6 15,0 24 1 1,0-5 5-16,0-19-11 0,-2-28 8 16,-7-19-14-16,-1 2 6 15,-1-4-5-15,1-3-1 16,2-16 1-16,3-15 8 15,0-2 7-15,5-24 2 16,0-12-19-16,0-14 0 16,22-6 0-16,11-4 0 15,9 2 1-15,9 10 1 16,4 9-2-16,1 12 1 16,-3 12-1-16,-6 13-1 15,-6 2 0-15,-8 17-11 16,-8 13-6-16,-7 4 9 15,-8 2 9-15,-2 0 0 0,-4-7 0 16,-4-5 0-16,0-7-34 16,0-9-97-16,0-8-78 15,0-16 15-15,-9-7-514 0</inkml:trace>
  <inkml:trace contextRef="#ctx0" brushRef="#br0" timeOffset="75338.3134">4137 10226 1416 0,'0'0'309'15,"0"0"-49"-15,0 0-97 16,0 0-126-16,0 0-37 16,0 0-1-16,0 0-127 15,110 92-380-15,-75-63-839 0</inkml:trace>
  <inkml:trace contextRef="#ctx0" brushRef="#br0" timeOffset="76124.05">4436 10285 1370 0,'0'0'655'16,"0"0"-437"-16,0 0-109 16,0 0-61-16,0 0 72 15,0 95-7-15,0-40-43 16,0 3-27-16,8 2-14 16,-1-3-17-16,2-7-11 15,3-11 4-15,-3-10-5 16,2-13-67-16,0-14-26 15,1-4 92-15,6-27 1 16,2-10-7-16,4-11 0 0,-1-8 7 16,3 4 0-16,-4 6 2 15,-4 12-1-15,0 12 8 16,-8 14 3-16,-4 10-12 16,-3 0-8-16,-1 21-14 15,2 11 22-15,-1 11 25 16,6 1-11-16,2-1-13 15,5-7-1-15,5-11-6 16,3-10 5-16,2-13 1 16,0-4 0-16,-2-25-13 15,1-12-17-15,-7-11 15 0,-2-11 3 16,-5 1 6 0,-5 0 5-16,-4 12 1 0,-2 12 1 15,0 16 28 1,0 17 2-16,0 5-31 0,-5 27-7 15,2 13 7 1,3 10-2-16,0 5-14 0,15 0 9 16,6-5-7-16,6-9-47 15,-1-16-28-15,-2-11-4 16,-3-15 8-16,-4-1 62 16,-4-20 23-16,-4-7 0 15,-3-2 40-15,0 4 19 16,-3 7-7-16,3 11 9 15,-2 7-54-15,2 8-7 16,1 16-6-16,3 9 6 0,0 3 0 16,0 0 3-16,-3-4-2 15,-4-5 0-15,-3-8 5 16,0-7-4-16,0-7-2 16,0-5 12-16,0-15 35 15,0-16-29-15,0-11 3 16,16-8 28-16,3-1 2 15,2 8-18-15,0 12 13 16,0 18-10-16,0 13-23 16,3 15-13-16,1 23 0 15,3 13 10-15,-4 5-9 16,-3 4 5-16,0 1-6 0,18 18-70 16,-1-13-171-16,0-12-861 15</inkml:trace>
  <inkml:trace contextRef="#ctx0" brushRef="#br0" timeOffset="76730.488">6654 11139 1925 0,'0'0'279'0,"0"0"-44"16,0 0-109-16,0 0-93 15,-8 90 64-15,6-14-15 16,2 26-31-16,0 8-15 16,0-12-17-16,0-20-10 15,0-25-8-15,0-19 6 16,0-10-7-16,0-7-71 15,0-10-69-15,0-7 71 16,0-34 41-16,0-45-47 0,0-41 3 16,10-21 57-16,8 5 15 15,6 35 25-15,-3 40 40 16,0 28 45-16,1 15-31 16,8 3-47-16,7 3-20 15,8 7 0-15,0 5 5 16,-4 11 0-16,-9 12-16 15,-15 9 5-15,-12 2 1 16,-5 3 8-16,-18-1-9 16,-15-2 2-16,-11-3-7 0,-1-5-1 15,0-8-22 1,5-12-90-16,15-6-162 0,10 0-458 0</inkml:trace>
  <inkml:trace contextRef="#ctx0" brushRef="#br0" timeOffset="77039.9616">7616 10917 1813 0,'0'0'327'0,"0"0"-46"16,0 0-96-16,-122 78-50 16,64 0-24-16,1 26-4 15,11 8 8-15,21 0-38 16,22-9-25-16,3-9-22 16,16-16-19-16,2-18-10 15,6-21-1-15,4-13 0 16,8-6-90-16,37-20-70 15,-8 0-125-15,-6-17-498 0</inkml:trace>
  <inkml:trace contextRef="#ctx0" brushRef="#br0" timeOffset="77408.0901">7800 11121 1983 0,'0'0'241'0,"0"0"-139"16,0 0-38-16,0 0 53 16,57 80-28-16,-31-43-35 15,4 0-39-15,-3-5-9 16,0-7-6-16,-5-7 0 16,-1-12 6-16,-2-6-6 15,-1-9 0-15,-1-17-1 16,-1-8 1-16,-1-4 10 15,-6 3 15-15,-1 3 23 16,-4 12 55-16,-3 9 27 0,-1 11-41 16,0 3-62-16,0 25-16 15,0 12 14-15,-3 23 7 16,0 21 8-16,2 18-5 16,-2 2-17-16,-1-17-17 15,-1-23-1-15,-1-25-11 16,-4-3-125-16,1-8-163 15,3-11-514-15</inkml:trace>
  <inkml:trace contextRef="#ctx0" brushRef="#br0" timeOffset="77610.8911">8492 10957 872 0,'0'0'1521'0,"0"0"-1285"16,0 0-155-16,0 0-7 15,12 128 79-15,0-28-22 16,-2 12-42-16,-7-1-23 16,-3-5-29-16,-7-15-31 15,-11-17 2-15,3-16-8 16,0-5-126-16,3-21-97 16,3-8-358-16</inkml:trace>
  <inkml:trace contextRef="#ctx0" brushRef="#br0" timeOffset="79453.4419">9250 11314 1774 0,'0'0'331'0,"0"0"-41"0,0 0-30 16,0 0-82-16,0 0-36 16,0 0-41-16,0 0-51 15,-2-52-35-15,-10 72-5 16,-8 11 7-16,-6 11 16 16,-2 8 6-16,-4 8-15 15,1-2-5-15,0-2-17 16,1-1 2-16,0-6-4 15,2-4-24-15,-1-8-69 16,8-12-53-16,2-9-44 16,4-14-91-16,3-5-240 0,8-14-908 15</inkml:trace>
  <inkml:trace contextRef="#ctx0" brushRef="#br0" timeOffset="79646.4234">8950 11335 1773 0,'0'0'346'0,"0"0"-98"16,0 0-122-16,0 0-74 16,0 0 67-16,85 93 2 15,-51-45-48-15,1 5-31 0,-4-3-18 16,-3 0-8-16,-5-3-16 16,-4-7 0-16,-8-5-28 15,-3-6-111-15,-6-9-159 16,2-10-398-16</inkml:trace>
  <inkml:trace contextRef="#ctx0" brushRef="#br0" timeOffset="79831.2783">9435 11575 2022 0,'0'0'294'16,"0"0"-129"-16,0 0-79 15,0 0-10-15,0 0-49 16,0 0-17-16,0 0-4 0,91-10-6 16,-53 7-93-16,-8 1-151 15,-7 0-410-15</inkml:trace>
  <inkml:trace contextRef="#ctx0" brushRef="#br0" timeOffset="79998.955">9387 11754 1850 0,'0'0'280'16,"0"0"-59"-16,0 0-66 15,0 0-53-15,0 0-19 16,0 0-28-16,106 14-55 16,-17-18-7-16,-10-6-218 0,-6-2-379 15</inkml:trace>
  <inkml:trace contextRef="#ctx0" brushRef="#br0" timeOffset="80555.3739">9876 11461 1332 0,'0'0'755'15,"0"0"-595"-15,0 0 22 0,0 0-49 16,0 0-37-16,95 10-41 16,-72 19-10-16,-8 5-14 15,-4 7 9-15,-9 2-7 16,-2 0 3-16,-13-3-14 16,-9-6 11-16,-6-6-10 15,-3-6-5-15,6-10-6 16,1-2-2-16,8-7-8 15,5-3 7-15,8 0-3 16,3-13-6-16,0-4-5 16,6-2-19-16,13 0-2 15,8-1 10-15,3-1 1 16,1-1-3-16,4-3 7 0,-2 0 2 16,-3 0-10-16,0-1-6 15,-4 2 2-15,-6 1 17 16,-6 6 6-16,-6 6 0 15,-6 5 22-15,-2 6 36 16,0 0-13-16,-5 7-26 16,-14 18-7-16,-4 10 6 15,0 6 3-15,0 4 6 16,11-2 15-16,2-4-3 16,8-6-12-16,2-4-6 15,0-6-14-15,12-7 5 16,5-3-12-16,6-6 0 15,6-5-22-15,20-4-62 16,-7-12-108-16,-5-7-370 0</inkml:trace>
  <inkml:trace contextRef="#ctx0" brushRef="#br0" timeOffset="80874.201">10520 10660 1891 0,'0'0'295'0,"0"0"-63"16,0 0-38-16,126 24-74 16,-61 48-33-16,7 50 8 15,-8 33 1-15,-21 21-2 16,-22 4-2-16,-21-15-29 15,-1-9-24-15,-26-15-15 0,-5-23-8 16,0-31-4-16,-1-25-11 16,3-20 5-16,-3-11-4 15,-8 1-2-15,-6-5-7 16,-5-6-27-16,2-16-38 16,-12-24-52-16,14-15-71 15,5-12-368-15</inkml:trace>
  <inkml:trace contextRef="#ctx0" brushRef="#br0" timeOffset="81432.734">11374 11433 1832 0,'0'0'292'15,"0"0"-121"-15,0 0-90 16,0 0-42-16,0 0-26 15,0 0-13-15,114 0-108 16,-81 0-199-16,-8 0-374 0</inkml:trace>
  <inkml:trace contextRef="#ctx0" brushRef="#br0" timeOffset="81597.0747">11338 11586 1326 0,'0'0'494'0,"0"0"-283"0,0 0-36 16,0 0-46-16,0 0-54 16,0 0-42-16,124-1-12 15,-32-11-21-15,-10 1-159 16,-10 0-523-16</inkml:trace>
  <inkml:trace contextRef="#ctx0" brushRef="#br0" timeOffset="82376.6532">12570 11180 1587 0,'0'0'361'16,"0"0"-109"-16,0 0-82 15,0 0-75-15,0 0-40 16,0 0-7-16,103 21-2 15,-72 13-24-15,-5 8-7 16,-10 3 0-16,-11 2 0 16,-5-2 0-16,-13-4 0 15,-15-3 3-15,-5-8 6 16,-1-5 0-16,1-9-5 0,5-9-7 16,7-7 3-16,9 0-9 15,9-11 7-15,3-10-13 16,12-7 0-16,16 0-25 15,11 1-10-15,6 2 6 16,1 4 5-16,0 0 3 16,-8 0 9-16,-3-3 10 15,-5 2 2-15,-7-2 0 16,-6 1-1-16,-8 0 2 16,-3 4 7-16,-5 5 33 15,-1 6 5-15,0 6 11 16,0 2-8-16,-8 2-25 15,-10 19-23-15,-7 12 0 16,2 7 9-16,-1 9 11 0,7 0 9 16,9-1-19-16,7 1 4 15,1-6-5-15,6-1-8 16,14-9-2-16,8-5-24 16,35-20-103-16,-6-8-115 15,0-3-623-15</inkml:trace>
  <inkml:trace contextRef="#ctx0" brushRef="#br0" timeOffset="82728.811">13911 10950 639 0,'0'0'1264'16,"0"0"-986"-16,0 0-22 16,-88 10-75-16,29 35-50 15,-11 26 8-15,-1 25-25 16,10 4-4-16,22 1-26 15,28-7-13-15,11-8-32 16,9-10-20-16,14-16-12 16,1-15-1-16,6-15-6 15,10 0-30-15,11-5-75 0,32-18-72 16,-13-7-150-16,-10-9-585 0</inkml:trace>
  <inkml:trace contextRef="#ctx0" brushRef="#br0" timeOffset="82952.408">14155 11252 2206 0,'0'0'305'16,"0"0"-133"-16,0 0-101 0,0 0 23 16,0 0 24-16,-16 112-4 15,16-62-51-15,0 3-21 16,10-3-21-16,-3-3-14 15,1-3-5-15,-2-6-2 16,3-8-83-16,8-16-113 16,0-8-260-16,-1-6-400 0</inkml:trace>
  <inkml:trace contextRef="#ctx0" brushRef="#br0" timeOffset="83077.6314">14316 11380 1876 0,'0'0'243'0,"0"0"-123"16,0 0-82-16,127-36-25 16,-40 33-13-16,-11 1-136 0,-14 2-493 15</inkml:trace>
  <inkml:trace contextRef="#ctx0" brushRef="#br0" timeOffset="83534.002">14768 11260 1842 0,'0'0'366'0,"0"0"-122"16,0 0-109-16,0 0-56 15,0 0-30-15,100 29-11 16,-67 4 14-16,-6 6-6 16,-9 5-6-16,-15 2-10 15,-3-3 0-15,-21-1-16 0,-10-6 1 16,-4-7-6-1,3-8-1-15,6-13-8 0,10-8-15 16,9-7 6-16,7-21-23 16,5-9 2-16,16-7 7 15,9 1 9-15,5 0 13 16,2 4-1-16,1 5 1 16,-6 4 1-16,-3 6 0 15,-9 6 1-15,-10 7-1 16,-7 7 47-16,-3 4-3 15,-3 0-19-15,-17 17-4 16,-9 12-1-16,-4 9 9 16,1 7 3-16,3 2-7 15,10 1-1-15,8-1-4 16,11-6-8-16,0 0-2 0,21-8-2 16,7-8-8-1,10-6 0-15,4-12-3 0,8-7-81 16,21-23-100-16,-13-8-316 15,-8-10-920-15</inkml:trace>
  <inkml:trace contextRef="#ctx0" brushRef="#br0" timeOffset="83790.0196">15320 10998 2109 0,'0'0'261'0,"0"0"-170"15,0 0-64-15,51 72 111 16,-3 4-16-16,9 31-10 16,-5 16-24-16,-19 1-22 15,-19-14-2-15,-14-27-28 16,-14-22-7-16,-9-18-14 16,-8-11-5-16,-11 0-4 15,-9-2-6-15,-4-3-21 16,6-15-51-16,8-19-70 15,16-15-162-15,13-12-704 0</inkml:trace>
  <inkml:trace contextRef="#ctx0" brushRef="#br0" timeOffset="84556.9199">15788 10476 1370 0,'0'0'302'0,"0"0"55"0,0 0-81 15,0 0-115-15,0 0-83 16,0 0-58-16,0 0 16 16,-8 66 39-16,8-26-32 15,0 1-27-15,10-7-1 16,5-4-13-16,4-10-2 15,3-9 1-15,1-9 11 16,3-2-1-16,-3-13-3 16,0-12-6-16,-7-5-1 15,-1-1 0-15,-6 0 1 16,-4 9 16-16,-4 5 42 16,-1 12 23-16,0 5-29 15,0 13-44-15,-4 18-9 16,-4 13 8-16,-5 8 22 15,7 6 11-15,1 1-3 0,4 1 3 16,1-5-18-16,0-5-7 16,0-6-10-16,0-9-7 15,0-9 1-15,-7-9 0 16,-4-6-1-16,-4-5 14 16,-6-6 2-16,-6 0 2 15,-4 0-6-15,0-17-12 16,2-3-20-16,6-6-59 15,10 0-50-15,18-13-62 16,19 7-332-16,7 3-769 0</inkml:trace>
  <inkml:trace contextRef="#ctx0" brushRef="#br0" timeOffset="84727.7581">16314 10805 1987 0,'0'0'330'0,"0"0"-118"16,0 0-64-16,0 0-93 16,86 0-40-16,-53-3-15 15,13-6-10-15,-7 2-146 16,-8-1-402-16</inkml:trace>
  <inkml:trace contextRef="#ctx0" brushRef="#br0" timeOffset="84924.373">16648 10464 1603 0,'0'0'549'0,"0"0"-347"16,0 0-59-16,0 0 31 16,-16 84-27-16,11-33-21 15,5 5-27-15,0 3-14 16,0 2-54-16,8 0-23 15,-4 28-8-15,-4-16-111 16,0-14-342-16</inkml:trace>
  <inkml:trace contextRef="#ctx0" brushRef="#br0" timeOffset="94473.9608">20156 8676 446 0,'0'0'79'0,"0"0"51"16,0 0 152-16,90 6-113 15,-56-5-52-15,1 1-29 16,0-2-24-16,1 0 9 16,-2 0 1-16,-4 0-10 0,0 0-4 15,-3 0-17-15,-3 0 1 16,-1 0 4-16,-3 0-10 15,-1 1-3-15,-2 3-8 16,3-4 9-16,1 3 7 16,-1-3-3-16,-1 0 2 15,0 2-16-15,-4-2-5 16,2 0-2-16,-2 0-9 16,1 0 5-16,1 0-2 15,0 0 3-15,4-5 4 16,-1 0 2-16,0-1-21 15,0 0 15-15,-5-2 1 0,1 2 3 16,-4-4 0 0,-3 1 17-16,1-2-3 15,-2-3 13-15,-3 0-10 0,1-3 3 16,-3-2-17-16,-2-1-6 16,1-4 3-16,-1 0-2 15,2 0 4-15,0-1-10 16,-2-1 4-16,2-3-4 15,0-3-3-15,1-1 6 16,0 1-8-16,0-2 1 16,-2 3-7-16,2-1 0 15,0 3 0-15,-1 2 6 16,-3 2-5-16,0 4 4 16,0 2 1-16,0 2 4 0,-3-1 6 15,-7 4 3-15,1 0-4 16,-3-1-2-16,1 1-13 15,-2 0 6-15,-1 0-1 16,2 1-6-16,-2 1 0 16,1 2 1-16,1 3 1 15,-3-1 6-15,1 3 1 16,-2 1-8-16,3 0 0 16,-4 1-1-16,2 0 0 15,-1 3 0-15,-1 0 0 16,-2 0 1-16,-3 0-1 15,-3 3 0-15,2 7-1 16,-5 2 1-16,-1 2 0 16,1 0 0-16,1 2 0 15,1 1-1-15,3 0 0 0,5 2-4 16,2-2 5-16,2 0 2 16,3-1-2-16,1 1 0 15,1 3 0-15,-1 3 7 16,3 2-1-16,1 3-6 15,-1 2 9-15,3 1-8 16,1 0 11-16,-1 0-11 16,2 0 0-16,2-1 1 15,-1 2 4-15,1 0-6 16,-2-3 1-16,1-2-1 16,-1-2 1-16,-1 0-1 15,2-5 0-15,1-1 9 0,0-4-8 16,0-1 0-1,0-1 5-15,0-2-5 0,6-1 1 16,7 0 11-16,4-1 32 16,5-2 0-16,3-3 0 15,3 0-21-15,1-3-8 16,-1 0-4-16,-4-1-3 16,-1 0-8-16,-4 0 0 15,-6 0 1-15,-2 0-1 16,-5 0 0-16,-3 0 0 15,0 0 0-15,-3 0 1 16,0 0-1-16,0 0-1 0,0 0-4 16,0 0-51-1,0 0-47-15,0 0-59 0,0-3-297 16,0-1-793-16</inkml:trace>
  <inkml:trace contextRef="#ctx0" brushRef="#br0" timeOffset="96364.966">4675 9547 175 0,'0'0'1314'16,"0"0"-1016"-16,0 0-22 16,0 0-60-16,0 0-21 15,0 0-37-15,-17-10-61 0,10 10-36 16,-6 0-22-16,1 0-8 16,-6 3-14-16,-2 8-4 15,-2 6 2-15,1 3-8 16,-1 4 2-16,2 1-1 15,3 3-7-15,1-3 0 16,5-3-1-16,3-2 0 16,2-5-1-16,5-2-22 15,-1-6-59-15,2-2-39 16,0-5-112-16,5 0-84 16,7-12-288-16,-1-5-314 0</inkml:trace>
  <inkml:trace contextRef="#ctx0" brushRef="#br0" timeOffset="96674.4432">4512 9529 1367 0,'0'0'333'15,"0"0"-135"-15,0 0-85 16,0 0-65-16,0 0 47 16,0 0 58-16,0 0-25 0,63 42-23 15,-41-29 2-15,-1 1-37 16,2 0-32-16,-4 1-23 16,0 1-5-16,-2 1-9 15,-4 0 5-15,-1 0-5 16,-3 0-1-16,-2 0-36 15,-1 0-85-15,-1-2-118 16,-2-9-288-16</inkml:trace>
  <inkml:trace contextRef="#ctx0" brushRef="#br0" timeOffset="97593.5845">11949 9691 1633 0,'0'0'329'0,"0"0"-66"0,0 0-32 16,0 0-66-16,0 0-87 15,0 0-36-15,-45 24 1 16,22-4 6-16,-1 2-8 16,0 3-4-16,1-3-4 15,0 1-6-15,2-3-9 16,3-3-6-16,1-3-5 15,1-2-5-15,3-2-2 16,4-3 0-16,0-3-18 0,4-1-54 16,4-3-44-1,-2-2-85-15,3-10-167 0,-2-3-670 0</inkml:trace>
  <inkml:trace contextRef="#ctx0" brushRef="#br0" timeOffset="97862.1894">11705 9716 1607 0,'0'0'356'0,"0"0"-162"16,0 0-49-16,0 0 27 0,0 0-16 15,0 0-35-15,98 85-29 16,-71-61-14-16,0 2-32 15,-2-1-16-15,-1-1-7 16,-1 1-13-16,-3-2-4 16,-3-3-5-16,-4-3-1 15,-2-3 0-15,-1-4-26 16,4-5-73-16,-1-2-117 16,-3-3-364-16</inkml:trace>
  <inkml:trace contextRef="#ctx0" brushRef="#br0" timeOffset="99761.6114">22832 8722 1547 0,'0'0'341'16,"0"0"-89"-16,0 0-77 16,0 0-26-16,0 0-9 15,0 0-45-15,33 0-42 16,2-1-18-16,28-1 6 15,28-1 2-15,-4 0 2 16,-4 3-12-16,-17 0-15 0,-23 0-6 16,3 0-11-16,-3 0 5 15,-10 0-6-15,-7 0 0 16,-9 0-15-16,-4 0-39 16,-6 0-40-16,-1 0-53 15,-2-3-152-15,-4-2-459 16</inkml:trace>
  <inkml:trace contextRef="#ctx0" brushRef="#br0" timeOffset="100086.4363">22783 8949 544 0,'0'0'1143'0,"0"0"-844"16,0 0-61-16,0 0-6 15,92-5-56-15,-10-4-67 16,23-3-14-16,8 3-31 16,-18 1-8-16,-24 5-2 15,-25 1-21-15,-9 2-1 16,1 0-15-16,-3 0-10 15,-2 0-6-15,-12 0 0 16,-6 0-1-16,-9 0-57 0,-6 0-61 16,0 0-115-1,-9 0-292-15,-12 0-702 0</inkml:trace>
  <inkml:trace contextRef="#ctx0" brushRef="#br0" timeOffset="101342.8684">5606 12008 1768 0,'0'0'316'0,"0"0"-145"16,0 0-60-16,0 0-71 15,0 0-22-15,0 0 65 16,16 93 1-16,2-53-38 16,7-1-24-16,8-3-8 15,5-8-13-15,-1-7 0 16,6-8 0-16,-4-9-1 15,-5-4-17-15,-5-10-8 16,-4-12 19-16,-6-10 5 16,-8-1 1-16,0-1 0 15,-6 4 27-15,-4 7 33 16,-1 10 19-16,0 13 12 16,0 0-27-16,-6 27-16 0,-14 29-28 15,-3 23 18 1,0 13 13-16,4 0-15 0,9-8-4 15,10-20-13-15,0-14-17 16,0-13-2-16,5-13-9 16,8-2-38-16,6-8-102 15,17-14-116-15,-4-19-405 16,0-14-780-16</inkml:trace>
  <inkml:trace contextRef="#ctx0" brushRef="#br0" timeOffset="101513.7431">6244 12240 1892 0,'0'0'294'15,"0"0"-124"-15,0 0-88 16,0 0-16-16,0 0-45 16,0 0-21-16,121-24-120 15,-78 18-151-15,-9 2-415 0</inkml:trace>
  <inkml:trace contextRef="#ctx0" brushRef="#br0" timeOffset="101658.9855">6325 12335 1493 0,'0'0'400'0,"0"0"-135"16,0 0-115-16,0 0-42 0,0 0-49 15,0 0-20-15,0 0-39 16,162-20-18-16,-75-2-145 15,-5 0-384-15</inkml:trace>
  <inkml:trace contextRef="#ctx0" brushRef="#br0" timeOffset="102071.5854">6820 12025 1564 0,'0'0'481'0,"0"0"-287"15,0 0-74-15,0 0-70 16,0 0-21-16,0 0-9 16,0 0-9-16,82 36 1 15,-69-17-3-15,-4 5 2 0,-9 1-2 16,0 0 8-16,-10-2 4 16,-7 1-7-16,-3-7-2 15,7-5-1-15,0-2 5 16,7-7 17-16,3-2 16 15,3-1-4-15,0 2-2 16,5 2-22-16,12 4-14 16,12 5 32-16,5 4-9 15,8 3-15-15,1 1 0 16,-1 1-2-16,-5 0-1 0,-8 0-1 16,-10-1-6-16,-12-1-4 15,-7-1-1-15,-6-2 33 16,-22 0-9-16,-12-1-3 15,-11-3-19-15,-9-3-2 16,-1-6-48-16,-10-4-81 16,15-6-221-16,13-6-1206 0</inkml:trace>
  <inkml:trace contextRef="#ctx0" brushRef="#br0" timeOffset="124911.539">1917 13518 1974 0,'0'0'312'0,"0"0"-134"16,0 0 15-16,0 0-97 16,0 0-61-16,0 0-34 15,-2 116 41-15,8-13 37 16,0-3-41-16,-1-15-1 16,-2-26-8-16,3-17-17 15,1 6-11-15,-1 3 5 16,0 0-6-16,0-12 0 15,-4-12-24-15,2-13-28 16,-4-12-1-16,0-2 32 16,0-26 20-16,-7-30-16 15,-8-31-1-15,-3-37 10 16,10-6 8-16,7 19 0 0,1 30 0 16,12 39-6-16,15 15 6 15,9 0-8-15,11 5 4 16,11 0 4-16,2 13 0 15,-5 9 0-15,-7 2-1 16,-12 16-7-16,-9 8 7 16,-13 5-1-16,-14 2 1 15,0 4 1-15,-20 0 1 16,-15 1 8-16,-8-1-3 16,-5-5-4-16,-2-4-2 15,0-6 0-15,7-8-38 16,9-10-81-16,19-8-108 0,6-15-301 15,9-3-1008-15</inkml:trace>
  <inkml:trace contextRef="#ctx0" brushRef="#br0" timeOffset="125362.2576">3265 13263 1088 0,'0'0'299'0,"0"0"-52"15,0 0 57-15,0 0-75 16,-47-75-50-16,22 68 16 16,-9 7-64-16,-10 4-52 15,-10 24-18-15,-15 27 28 16,-12 32 1-16,2 30-6 16,8 9-17-16,25 2-13 15,24-15 5-15,19-19-11 16,3-6-20-16,14-20-7 15,6-17-8-15,7-11-4 0,3-6-7 16,12 0-1 0,8 0 0-16,8-3 0 0,-1-11-1 15,-2-9-26-15,-7-11-71 16,7-16-65-16,-12-13-74 16,-10-8-359-16</inkml:trace>
  <inkml:trace contextRef="#ctx0" brushRef="#br0" timeOffset="126429.9829">3901 13435 1625 0,'0'0'341'0,"0"0"-29"0,0 0-34 16,0 0-79-16,0 0-49 15,0 0-43-15,0 0-49 16,-41 10-27-16,13 22 19 16,-3 11 14-16,-2 5-5 15,-1 4-1-15,7 1-24 16,4 0-14-16,3-5-13 16,9-3-7-16,1-5-1 15,4-5 1-15,3-7-21 16,1-9-87-16,1-5-37 15,-1-5-48-15,-2-9-122 0,-2-6-248 16,-3-16-789-16</inkml:trace>
  <inkml:trace contextRef="#ctx0" brushRef="#br0" timeOffset="126643.7298">3601 13556 1936 0,'0'0'398'0,"0"0"-196"15,0 0-112-15,0 0-28 16,88 44 84-16,-39-15-18 16,11 4-38-16,-3 2-35 15,1 1-22-15,-6 2-19 16,-6-1-9-16,-4 1-5 16,-11-4-34-16,-7-5-99 15,-9-11-71-15,-5-6-349 0,-7-12-621 0</inkml:trace>
  <inkml:trace contextRef="#ctx0" brushRef="#br0" timeOffset="126924.1695">4371 13104 1962 0,'0'0'347'0,"0"0"-87"16,0 0-101-16,0 0-71 16,-5 108-13-16,-5 4 89 15,-1 22-11-15,1 9-40 0,7-1-6 16,3-19-32-16,0-5-45 16,0-13-6-16,0-28-15 15,0-21-1-15,0-23-8 16,0-9-37-16,0-7-110 15,5-17-102-15,5 0-93 16,-6-17-257-16</inkml:trace>
  <inkml:trace contextRef="#ctx0" brushRef="#br0" timeOffset="127291.5392">4493 13648 2061 0,'0'0'321'15,"0"0"-238"-15,0 0 22 0,19 82 9 16,-4-36-22-16,5 3-20 16,1-3-33-16,7-6-16 15,-6-10-11-15,2-13-10 16,0-8-2-16,-2-9 0 16,-1-12 0-16,3-17-11 15,-3-9-2-15,-3-4 12 16,-8 4 1-16,-3 9 1 15,-3 12 25-15,-4 12 38 16,0 5-1-16,0 7-26 16,0 20-22-16,-2 16 38 15,-4 14 55-15,-1 14-20 0,1-3-10 16,-1 2-21 0,-1-2-18-16,2-10-15 0,1 5-14 15,-2-11-4-15,3-13-6 16,2-14-55-16,2-22-150 15,4-3-90-15,7-20-270 0</inkml:trace>
  <inkml:trace contextRef="#ctx0" brushRef="#br0" timeOffset="127541.0358">5179 13930 2023 0,'0'0'535'0,"0"0"-323"16,0 0-87-16,0 0-30 16,0 0-37-16,0 0-25 15,0 0-20-15,97 0-13 16,-70 0-43-16,6 0-99 15,-5 0-190-15,-9 0-550 0</inkml:trace>
  <inkml:trace contextRef="#ctx0" brushRef="#br0" timeOffset="127698.0208">5206 14087 1861 0,'0'0'396'0,"0"0"-129"16,0 0-121-16,0 0-68 15,0 0-37-15,89-6-6 16,-2-13-35-16,17-10-32 16,-11 2-292-16,-23 1-763 0</inkml:trace>
  <inkml:trace contextRef="#ctx0" brushRef="#br0" timeOffset="128154.6326">5843 13766 2009 0,'0'0'339'0,"0"0"-60"15,0 0-174-15,0 0-69 16,0 0-1-16,106-31-3 16,-72 31-14-16,-7 2-11 15,-6 11-1-15,-8 6-6 16,-7 8-1-16,-6 2 1 15,0 4 0-15,-6 0 7 16,-10-3-6-16,-3-7 1 16,2-5 7-16,1-5-9 15,8-8 7-15,4-3 58 0,4-2 22 16,0 0-10-16,0 0-9 16,7 0-28-16,11 2-19 15,7 5 6-15,8 3-6 16,3 1-4-16,1 5-16 15,1 1 11-15,-7 0 1 16,-6 2 1-16,-9 1-7 16,-14 1 4-16,-2 0 10 15,-24 2 4-15,-31 3 31 16,-6-4-2-16,-7-4-18 16,0-5-14-16,19-9-11 15,7-2-11-15,18-2-31 16,14 0-134-16,7 0-220 15,3 0-1249-15</inkml:trace>
  <inkml:trace contextRef="#ctx0" brushRef="#br0" timeOffset="128668.8629">6432 13099 1835 0,'0'0'276'15,"0"0"-106"-15,0 0-49 16,106 14-53-16,-11 52 53 16,32 49 4-16,2 26-19 15,-22 16-23-15,-40-2-20 0,-45-19 9 16,-22-10-15-16,-28-12-21 16,-32-15-12-16,-20-7-2 15,-20-9-5-15,-18-8-16 16,-15-6-1-16,-10-11-16 15,30-19-141-15,17-15-381 0</inkml:trace>
  <inkml:trace contextRef="#ctx0" brushRef="#br0" timeOffset="141611.6263">7740 13469 1505 0,'0'0'398'0,"0"0"-168"0,0 0-11 15,0 0-56 1,0 0-29-16,0 0-20 0,-3 1-14 15,16-1-39-15,11 0-22 16,11-8-15-16,7-1-9 16,14-2-15-16,-1-3-17 15,-1 2-74-15,-2 0-103 16,-10 2-264-16,-18 3-616 0</inkml:trace>
  <inkml:trace contextRef="#ctx0" brushRef="#br0" timeOffset="141778.1179">7791 13626 2118 0,'0'0'316'0,"0"0"-227"16,0 0-29 0,0 0-10-16,0 0-18 0,119-19-17 15,-61 7-15-15,29-12-73 16,-17 7-141-16,-7-3-416 0</inkml:trace>
  <inkml:trace contextRef="#ctx0" brushRef="#br0" timeOffset="145477.8251">9281 13138 1957 0,'0'0'257'0,"0"0"-155"15,0 0-16-15,0 0-21 16,0 0-20-16,110 34 11 15,-84 37 22-15,-13 25-11 16,-13 8-16-16,-15-3 8 16,-18-24-12-16,1-23-3 0,4-13-12 15,2-7-11-15,-1-2-12 16,4-6 4-16,3-5-5 16,15-20-7-16,5-6 14 15,12-29-5-15,19-16-10 16,16-7-5-16,12-6-24 15,8 4-5-15,2 6-4 16,-8 6 9-16,-11 7 18 16,-16 5 3-16,-7 3 8 15,-10 6 0-15,-9 6 1 16,-5 6 31-16,-3 7 21 16,0 7 2-16,-4 6-26 0,-13 22-18 15,-10 14 3-15,-3 13 47 16,0 7 1-16,5 3-17 15,9-4-9-15,11-6-6 16,5-6-14-16,10-8-10 16,15-10-6-16,8-9-1 15,13-11-105-15,36-19-99 16,-11-14-318-16,-3-14-1412 0</inkml:trace>
  <inkml:trace contextRef="#ctx0" brushRef="#br0" timeOffset="145931.5228">10999 12801 1884 0,'0'0'311'0,"0"0"-37"16,0 0-24-16,-110 21-111 16,28 57-28-16,-17 39 46 15,2 17 12-15,24-2-42 16,32-14-22-16,30-14-27 16,11 0-19-16,24 3-41 15,22-3-18-15,6-20 1 16,0-23-1-16,-7-22 0 15,3-15-80-15,30-22-157 0,-11-2-98 16,1-12-313-16</inkml:trace>
  <inkml:trace contextRef="#ctx0" brushRef="#br0" timeOffset="146124.3404">11295 13244 2194 0,'0'0'458'0,"0"0"-279"15,0 0-65-15,-1 73-17 16,-4 4 69-16,-1 23-13 16,-2 9-75-16,-2-8-23 15,2-12-25-15,2-26-11 16,3-17-19-16,3-15-19 16,0-17-142-16,8-6-152 15,5-8-340-15</inkml:trace>
  <inkml:trace contextRef="#ctx0" brushRef="#br0" timeOffset="146292.0588">11550 13592 1217 0,'0'0'1390'0,"0"0"-1227"16,0 0-25-16,89-38-85 15,-4 21-38-15,26 2-14 16,-3 1-1-16,-11 7-123 15,-34 4-199-15,-33-1-819 0</inkml:trace>
  <inkml:trace contextRef="#ctx0" brushRef="#br0" timeOffset="146705.5196">12069 13445 2105 0,'0'0'260'16,"0"0"-90"-16,0 0-90 15,0 0 27-15,34 94-25 16,-30-53-28-16,-4 5-15 16,-10 3 3-16,-18 0-11 15,-8-2-4-15,-3-6-15 16,5-9-6-16,10-12 0 16,11-16-6-16,13-4 0 15,10-26-21-15,24-16-39 0,14-10 11 16,7-6-6-1,2 1 14-15,-4 2 19 0,-8 3 15 16,-12 9 7-16,-9 10 0 16,-9 5 55-16,-9 12 43 15,-6 9 3-15,0 5 5 16,0 2-15-16,-10 12-50 16,-6 15-22-16,0 9 25 15,3 7-3-15,7 6-26 16,6-1-1-16,0 3-13 15,12-4 7-15,10-3-8 16,6-9-29-16,7-7-117 16,20-18-98-16,-7-8-268 15,-7-6-1432-15</inkml:trace>
  <inkml:trace contextRef="#ctx0" brushRef="#br0" timeOffset="146913.3467">12640 13196 2324 0,'0'0'280'0,"0"0"-204"16,79 134 65-16,-22-14 19 15,-5 15-28-15,-20 4-30 16,-25-16-29-16,-19-20-19 16,-23-21-24-16,-8-23-14 15,4-18-16-15,0-14-12 16,-5-9-100-16,-14-29-77 0,7-13-89 15,12-25-676-15</inkml:trace>
  <inkml:trace contextRef="#ctx0" brushRef="#br0" timeOffset="147449.9273">13150 12402 2022 0,'0'0'303'0,"0"0"-85"15,0 0-103-15,0 0-66 16,0 0-22-16,95-22-17 16,-68 39-9-16,-9 8-1 15,-9 8 2-15,-9 6 5 16,-7 4 0-16,-17 1-6 16,-10-2 6-16,-2-6-6 15,5-10 0-15,7-9 5 16,12-7 5-16,7-10 70 15,5 0 19-15,0 0-31 16,17 0-35-16,10 3-25 0,11 6-7 16,5 6-1-1,5 9-1-15,-5 4 1 16,-4 3 0-16,-9 2 0 0,-12-2 10 16,-15-1-2-16,-3-4 12 15,-24-2 22-15,-13-4 11 16,-9-4-21-16,-4-6-18 15,3-8-7-15,6-2-8 16,11-7-55-16,17-29-113 16,10 1-156-16,3-1-870 0</inkml:trace>
  <inkml:trace contextRef="#ctx0" brushRef="#br0" timeOffset="147605.5998">13641 12660 1272 0,'0'0'1039'16,"0"0"-806"-16,0 0-83 16,0 0-100-16,119-18-25 15,-73 13-25-15,17-6-9 16,-11 2-161-16,-14-3-475 0</inkml:trace>
  <inkml:trace contextRef="#ctx0" brushRef="#br0" timeOffset="147789.9401">13953 12359 2125 0,'0'0'377'0,"0"0"-158"0,0 0-118 16,-27 82 62-16,22-7 2 16,5 24-33-16,0 7-50 15,12-18-45-15,0-18-23 16,-4-27-14-16,2 19-42 15,0-9-247-15,-1-9-742 0</inkml:trace>
  <inkml:trace contextRef="#ctx0" brushRef="#br0" timeOffset="150079.1969">14930 14120 2671 0,'0'0'294'0,"0"0"-209"0,0 0-4 15,0 0 44-15,0 0-36 16,0 0-45-16,-22-58-44 15,22 58-6-15,16 8-91 16,16 5-74-16,51-10-59 16,-6-3-339-16,0 0-1434 0</inkml:trace>
  <inkml:trace contextRef="#ctx0" brushRef="#br0" timeOffset="150492.5039">16009 13300 2365 0,'0'0'272'0,"0"0"-173"15,0 0-43-15,115-20-12 16,-71 42-2-16,2 28-14 15,-17 26-4-15,-28 24-5 16,-15 6-5-16,-43-7-4 16,-5-22 2-16,-16-15-4 15,7-17-7-15,14-15 7 16,8-9 2-16,22-19-4 16,6-2-4-16,11-17 7 15,7-19 1-15,6-12-8 0,26-4-1 16,10 6 1-1,8 12-2-15,0 15 0 0,2 17 1 16,-5 2 0-16,3 19 12 16,-5 11-7-16,-2 7-5 15,-4 2 1-15,-6 0-2 16,-4 2-37-16,9-4-96 16,-8-8-216-16,-6-12-748 0</inkml:trace>
  <inkml:trace contextRef="#ctx0" brushRef="#br0" timeOffset="151041.2797">16694 13564 2263 0,'0'0'280'0,"0"0"-194"16,0 0-57-16,82 36 27 15,-49 1 35-15,-6 8-16 16,-8 8-33-16,-14 3-18 15,-5 0-6-15,-30-3 0 16,-15-7 0-16,-9-8-8 16,-5-7 1-16,2-12-10 15,12-11 8-15,16-8-7 16,15-9 17-16,14-20-4 16,11-5-7-16,27-9-7 0,26-4-2 15,2 4 0-15,10 2 0 16,2 4 1-16,-16 7-1 15,3-5 1-15,-7 3-1 16,-11 3 1-16,-11 0 0 16,-9 4 1-16,-12 2 0 15,-8 4 7-15,-7 7 5 16,0 5 23-16,-12 6-7 16,-14 1-5-16,-12 20-23 15,-9 19 10-15,-13 22 8 16,0 18 13-16,15 1 13 15,14-10-4-15,22-10-18 16,9-16-4-16,15 4-2 16,19-2 13-16,28-7-3 15,30-15 7-15,29-17-4 0,9-7-7 16,-5-25-11-16,-28-5-11 16,-33 5 13-16,-21 5-4 15,-11 5-10-15,-5 0-16 16,-13 0-58-16,-42 8-87 15,-24 6-136-15,-27 1-449 0</inkml:trace>
  <inkml:trace contextRef="#ctx0" brushRef="#br0" timeOffset="154399.6342">18952 8857 1030 0,'0'0'192'0,"0"0"17"16,0 0-48-16,0 0-38 15,0 0-26-15,0 0-20 0,0 0-26 16,-52-26 0-1,33 23 2-15,-4 0-9 0,-8 0-15 16,-14 0-16-16,-16-2 1 16,-3 0-7-16,-8 1 0 15,-14-4-7-15,13 0 11 16,-8-1 4-16,1-3-5 16,11 1 11-16,-3 0-7 15,7 1-2-15,11 1 31 16,8 4-7-16,7 2-10 15,6 3-20-15,2 0 6 16,-6 0-11-16,3 3 0 16,-7 7 10-16,-4 1-10 15,-7 0 5-15,-6 3 0 16,-3 0-4-16,-5-2-1 0,-2 5 15 16,-4 0 0-16,0-1 5 15,-1 3 1-15,5-1-2 16,4 1 0-16,2 3-6 15,4 0-4-15,3 4-1 16,4 2 2-16,5 0-1 16,6 5 2-16,2 2 0 15,7 5-12-15,0 2 12 16,3 5-3-16,2 4-3 16,1 4 15-16,-1 5-11 15,3 4 5-15,0 3 8 16,6 0 5-16,5 0 0 0,9 0-10 15,3-3-1-15,8-2-4 16,19-1 2-16,9-2 1 16,10-5 2-16,11-3 2 15,22 3-1-15,19-1 2 16,20-1-8-16,6-11 10 16,-9-9-10-16,-12-14 4 15,-8-10 2-15,2-2-4 16,2-4-1-16,-2-2-1 15,1 0-4-15,-1 0 2 16,-4-3-1-16,-16-2-3 16,-14 1 1-16,-16-1-2 15,-5 0-6-15,9-1 12 16,3-5-11-16,5-1 8 16,1-3-3-16,0 0-5 0,-1-2 8 15,1-1-8-15,0-2 0 16,-1 1 5-16,-1 0 4 15,-2-2-2-15,-4 0-8 16,-3 0 14-16,-3-4-8 16,-7-1-5-16,-3-3 11 15,-5-2-3-15,-2-3-4 16,-4 0-5-16,-4-7 0 16,-3 2 5-16,-2-3-4 15,-5-1-1-15,3 2 1 16,-5 1 0-16,0 0 5 15,-1 1-6-15,-2-2 1 16,-2-1 10-16,-1-5-11 0,-1-2 0 16,-1-4 0-16,1 2 6 15,-2 1-4-15,0 4-1 16,0 5 0-16,0 4 0 16,0 7 0-16,0 5 1 15,0 2-1-15,-7 3 7 16,-1 3-8-16,-5 2 6 15,0 0 0-15,-4 1-5 16,-4-1-1-16,-2-1 0 16,-5 1 0-16,-5-1 1 15,-4 0-1-15,0 2-1 16,-4 0 1-16,1 2 0 0,-5 2 0 16,-1 1 0-1,3 3 0-15,1-1-1 0,4 4 0 16,6 3 0-16,6 0 1 15,4 0-1-15,3 0 1 16,5 0-1-16,3 0 1 16,3 0 0-16,5 0 0 15,0 0 0-15,3 0 0 16,0 0 0-16,-2 3-9 16,2 2-8-16,-1 5-53 15,-1 4-54-15,2 15-69 16,0-5-291-16,-3-5-751 0</inkml:trace>
  <inkml:trace contextRef="#ctx0" brushRef="#br0" timeOffset="155968.496">20201 9723 1624 0,'0'0'162'16,"0"0"-82"-16,0 0-43 15,91-12-36-15,-9 36 24 16,21 24 37-16,-5 10-10 16,2 23-6-16,-18 11 1 15,-19 6 18-15,-3 26-11 16,-29 9 9-16,-22 9 2 0,-14 9-9 16,-35 0-23-16,-20-3 10 15,-17 1 19-15,-14-4-16 16,-6 5-1-16,-3-7-9 15,4-7-11-15,2-8 1 16,3-10-5-16,0-4-1 16,1-1-5-16,0-6-1 15,4-5 11-15,-4-4-13 16,4-9 0-16,9-16 6 16,15-15-6-16,11-16 13 15,-9-2-2-15,-21 1-5 0,-20-1-2 16,1-7 7-1,20-16-2-15,23-9-2 0,14-8-4 16,-5 3 3-16,-4-3-2 16,1 2-8-16,8-1 2 15,10 2-2-15,5 0-7 16,5 2 0-16,0 0 1 16,-1 4-2-16,-1-1 1 15,3 2 1-15,2 0-2 16,3-3 6-16,7-2-6 15,5-1 0-15,4-4 0 16,1 0 0-16,0 0-9 16,0 0-48-16,0 0-79 15,18-2-74-15,1-8-269 16,-3-5-706-16</inkml:trace>
  <inkml:trace contextRef="#ctx0" brushRef="#br0" timeOffset="156372.5221">18691 12341 2194 0,'0'0'262'0,"0"0"-192"16,0 0 3-16,0 0-45 15,-91 39 80-15,43 19-1 16,-14 22-19-16,-16 29-29 0,1 7 5 15,10-7-1-15,16-13 0 16,19-30 0-16,13-12-18 16,12-14-14-16,7-6 2 15,4 0-11-15,21 5 5 16,13 0 6-16,14-6-3 16,21-8-1-16,23-12 23 15,17-13-13-15,5 0-3 16,-23-13-6-16,-26-2 0 15,-26 5 0-15,-13 1-21 16,4 2 0-16,-4-1-7 16,-4 2-2-16,-12 3 0 15,-6 0-1-15,-8 3-7 16,0 0-55-16,0 0-100 16,-42 20-120-16,-1-4-196 0,-9-3-1497 15</inkml:trace>
  <inkml:trace contextRef="#ctx0" brushRef="#br0" timeOffset="162349.4456">11499 14824 24 0,'0'0'38'0,"0"0"-14"0,0 0-9 16,0 0-2-16,0 0-12 15,0 0-1-15,-8 10-23 16,8-8-69-16</inkml:trace>
  <inkml:trace contextRef="#ctx0" brushRef="#br0" timeOffset="162673.2415">11499 14824 91 0</inkml:trace>
  <inkml:trace contextRef="#ctx0" brushRef="#br0" timeOffset="162850.4235">11499 14824 91 0,'-14'26'104'0,"14"-26"30"0,0 0-57 0,0 0-33 0,0 0-3 0,0 0 5 16,2 0 66-16,-2 0-32 16,0 0-38-16,0 0-29 15,0 0-12-15,0 0 2 16,0 0-3-16,0 0 1 15,0 0-1-15,0 0 0 16,0 0 0-16,0 0 0 16,0 0 0-16,0 0 0 15,0 0 0-15,0 0 0 0,0 0-87 16,0 0-206-16</inkml:trace>
  <inkml:trace contextRef="#ctx0" brushRef="#br0" timeOffset="164986.7421">13942 7883 808 0,'0'0'238'0,"0"0"-35"16,0 0-44-16,0 0-5 15,0 0-37-15,0 0-1 16,-34-18-19-16,23 17-5 16,-1 0-23-16,2 1-10 15,-5 0-14-15,0 0 1 16,0 0-12-16,-1 0-12 16,-2 1-2-16,-1 5 8 15,0 5-6-15,0 0 0 0,0 2 8 16,2 2-7-1,3 1 1-15,-1 1-9 0,5 2-2 16,-1 0-11 0,2 2 8-16,3-1-2 0,0 2-7 15,0-1 0-15,1 1 8 16,1 1-2-16,1-2 3 16,1 3 1-16,2 1 1 15,0-2 0-15,0 0 0 16,0-2-4-16,0 1 0 15,3-2-7-15,3-4 0 16,1 1 5-16,1-2-5 16,0-1 7-16,1 1-7 15,1 1 10-15,-1-2 5 16,2-1-4-16,2-4-11 16,-1-1 5-16,0-2-6 15,4-3 12-15,-1-1-3 0,2-2 6 16,-4 0 7-16,3 0-12 15,-2 0 8-15,2 0-6 16,-1-5 0-16,0 2-3 16,-1-4 0-16,-1 3-9 15,-3 0 1-15,1-1 10 16,2-3 5-16,-2 2-6 16,0-2-1-16,0 0-1 15,0 0-1-15,-1-1 2 16,-1 1-1-16,0-3-1 15,1 3 7-15,-5-2-13 0,2 0 8 16,-1-1 0-16,0 0-1 16,0-2-7-16,-2-3 11 15,1-1-6-15,0-4 1 16,-2 0-1-16,-3-1-4 16,0-3 8-16,0 1-4 15,0 1-4-15,0 0 8 16,-6 3 2-16,-4-1 6 15,2 1-7-15,-3 1-4 16,2 0-5-16,-4 1 10 16,2-1-3-16,-4 2 0 15,4 3-2-15,-3-1 2 16,1 4 0-16,1 1-3 16,-2 2 7-16,2 3-1 0,2 1 0 15,0 1-4-15,1 0-7 16,-2 1 5-16,1 2-1 15,1 0-4-15,-2 0-1 16,-1 0 1-16,3 0 0 16,-1 4-1-16,0 0 1 15,-1 3-2-15,2 2-21 16,0 5-52-16,5 0-106 16,-1-8-356-16</inkml:trace>
  <inkml:trace contextRef="#ctx0" brushRef="#br0" timeOffset="167006.3942">13433 12414 644 0,'0'0'176'0,"0"0"6"16,0 0-31-16,0 0-11 15,0 0 20-15,0 0 5 16,-31-79-4-16,19 66-41 16,-3 4-16-16,-1-1-7 15,-5 3-36-15,-7-1-6 16,-8 3-9-16,-7 2 1 16,-4 3 11-16,-3 0-5 15,-1 0 17-15,3 9 3 16,1 5-30-16,2 5-12 15,0 5-5-15,5 3-8 16,1 8 4-16,4 3-9 0,6 5 2 16,2 4-7-16,6 3-1 15,6 3 14-15,5 2-10 16,8 0 11-16,2-1-3 16,0-3 7-16,16-4-10 15,4 0-4-15,4-3 12 16,6 1-11-16,0-3-7 15,5-3 11-15,0 0-7 16,5-5 1-16,-1-3-10 16,0-2 11-16,1-6-3 15,-2-2-1-15,-3-4-1 16,-2-4-1-16,-3-5 0 0,-2-3 3 16,-3-2 5-16,0-3 9 15,1 0 1-15,-4 0-1 16,2-8-11-16,0-1 10 15,0-4-4-15,-4-1-10 16,1-3 1-16,-1 0 0 16,0-3 0-16,-1-1 4 15,-4-3-5-15,0-2-7 16,-4 0 14-16,1-2-14 16,-4 2 5-16,2-1 3 15,-1-1-8-15,-4 0 0 16,-1 2 7-16,-2-1-7 0,-2 1 8 15,0-1-8-15,0-1 12 16,0-2-5-16,-6-1-7 16,-3-1 10-16,0 1-10 15,0-1 7-15,-3 1-8 16,2 3 2-16,-1 0 5 16,-3 0-6-16,3 0 0 15,-1 0-1-15,-2 5 1 16,1 2 1-16,-2 2-1 15,3 6-1-15,-4 1 0 16,2 2 0-16,-2 3 0 16,1 2-2-16,0 0 1 15,3 3 0-15,-4 1 0 0,4 1-1 16,-4 0-16-16,-1 1-76 16,-16 11-47-16,5-2-192 15,-6-8-927-15</inkml:trace>
  <inkml:trace contextRef="#ctx0" brushRef="#br0" timeOffset="171431.7">139 13544 641 0,'0'0'804'0,"0"0"-627"0,0 0 63 15,-49-92 15-15,40 73-81 16,3 5-7-16,1 11-22 16,5 3-98-16,0 31-47 15,0 34 1-15,1 32 19 16,4 20 16-16,0-4-15 16,-5-11 0-16,0-18-6 15,0-13-5-15,0-17-1 16,0-12-9-16,0-16 1 15,0-3-1-15,-2-9 0 16,2-4 6-16,0-10-5 16,0-14 17-16,2-16-10 15,7-7-8-15,10-1-1 16,2 4 0-16,4 5 1 16,5 8-1-16,3 4 1 0,3 5 0 15,-2 9 1-15,-1 3-1 16,0 0 0-16,-5 9-13 15,-4 11-64-15,1 22-127 16,-8-4-115-16,-11-1-569 0</inkml:trace>
  <inkml:trace contextRef="#ctx0" brushRef="#br0" timeOffset="172018.3653">236 14519 2111 0,'0'0'258'0,"0"0"-206"16,0 0-44-16,0 0 12 15,0 0 25-15,0 0 7 16,-12 72-24-16,12-55-14 15,0-2-5-15,0-2-3 16,0-4-5-16,0-3 0 16,0-3-1-16,0-3-25 15,0 0 7-15,0-4 6 0,0-13-15 16,0-4-7-16,0-2 25 16,0 1 9-16,0 3 8 15,9 5 2-15,-1 6 9 16,2 2-8-16,0 6-10 15,0 0-1-15,7 5-1 16,-2 10 1-16,3 7 0 16,-2 5 21-16,-4 2-8 15,-4 0-7-15,-2-2-4 16,-6-5 4-16,0-5-5 16,0-5-1-16,0-10 0 15,0-2 11-15,-3-10 13 0,-3-18-13 16,1-9-10-16,4-3 0 15,1 0 21-15,0 8-7 16,9 8-3-16,4 8-6 16,5 8-5-16,0 6 1 15,6 2-1-15,0 3 0 16,1 13 0-16,-2 4-1 16,0 1 0-16,-6 2-29 15,-1 12-84-15,-8-7-120 16,-5-7-464-16</inkml:trace>
  <inkml:trace contextRef="#ctx0" brushRef="#br0" timeOffset="172386.1391">615 14416 1315 0,'0'0'763'15,"0"0"-755"-15,0 0-8 16,0 0 0-16,0 0 23 15,0 0 8-15,0 0-12 16,16 81-10-16,-16-66 6 16,0-4-7-16,0-5 1 15,0-6-1-15,0 0 23 16,0-20 65-16,0-11-53 16,0-13-6-16,0-7 13 15,0-2 4-15,0 6-8 16,0 9 30-16,0 11 1 15,0 11-26-15,3 12-27 16,9 4-17-16,6 6-7 16,9 15 0-16,3 7 0 0,0 6 1 15,-5 4-1-15,-1 1 0 16,-11 1-10-16,-4-3-47 16,-7-5-90-16,-2-5-116 15,-9-11-310-15,-9-10-445 0</inkml:trace>
  <inkml:trace contextRef="#ctx0" brushRef="#br0" timeOffset="172524.6972">591 14388 1681 0,'0'0'280'0,"0"0"-154"16,0 0-21-16,0 0-59 16,0 0-29-16,0 0-17 15,132-66-32-15,-82 52-206 16,-11 2-433-16</inkml:trace>
  <inkml:trace contextRef="#ctx0" brushRef="#br0" timeOffset="172730.5195">873 14123 1573 0,'0'0'625'0,"0"0"-545"15,0 0 1-15,0 0-62 16,0 0 18-16,0 0 91 0,46 96-39 15,-22-57-47 1,-6 0-17-16,1 4-13 0,-8-1-4 16,-8 1-8-16,-3-2-66 15,0-7-123-15,-12-14-68 16,-9-11-212-16,3-9-275 0</inkml:trace>
  <inkml:trace contextRef="#ctx0" brushRef="#br0" timeOffset="172924.5476">837 14132 720 0,'0'0'964'0,"0"0"-871"16,0 0 8-16,0 0-4 15,0 0 0-15,0 0-12 16,0 0-36-16,96-49-17 16,-79 66 2-16,-6 5-4 0,-5 5-5 15,-6 1-10-15,0 4-3 16,-6-5-2-16,-5-3-10 15,-2-9-58-15,6-6-197 16,1-9-689-16</inkml:trace>
  <inkml:trace contextRef="#ctx0" brushRef="#br0" timeOffset="173181.4913">1352 13851 2131 0,'0'0'339'0,"0"0"-211"16,0 0-12-16,0 0-21 16,0 0-36-16,0 0-27 15,113-26-20-15,-76 17-6 16,-3 1-6-16,-2 2-49 15,-8 2-76-15,-11 4-142 16,-7 0-345-16,-6 0-1012 0</inkml:trace>
  <inkml:trace contextRef="#ctx0" brushRef="#br0" timeOffset="173388.3661">1341 14091 2116 0,'0'0'340'0,"0"0"-182"16,0 0 40-16,0 0-14 16,125-38-65-16,-65 17-38 15,4 1-21-15,-7 2-16 16,-5 2-22-16,-9 5-12 16,-13 2-10-16,-9 6-35 15,-16 3-115-15,-5 0-136 16,-2 0-714-16</inkml:trace>
  <inkml:trace contextRef="#ctx0" brushRef="#br0" timeOffset="175701.8329">1553 13109 327 0,'40'73'41'16,"-4"-6"-30"-16,0-2-11 0</inkml:trace>
  <inkml:trace contextRef="#ctx0" brushRef="#br0" timeOffset="179515.8808">7798 15109 872 0,'0'0'404'0,"0"0"-89"16,0 0 13-16,0 0-77 15,0 0-48-15,0 0-25 16,-10-14-50-16,10 14-49 16,0-2-43-16,16-1-26 15,7 0-1-15,11 0 1 16,8 1-10-16,-2-1-20 16,0 3-83-16,-1 0-117 15,-11 0-150-15,-11 0-517 0</inkml:trace>
  <inkml:trace contextRef="#ctx0" brushRef="#br0" timeOffset="179697.3003">7753 15288 624 0,'0'0'1382'0,"0"0"-1146"15,0 0-51-15,0 0-77 16,0 0-33-16,0 0-46 15,0 0-17-15,98 0-12 16,2-3-39-16,31-12-184 16,-10 3-358-16,-21-3-965 0</inkml:trace>
  <inkml:trace contextRef="#ctx0" brushRef="#br0" timeOffset="180673.1618">9336 14892 977 0,'0'0'192'16,"0"0"15"-16,0 0 58 15,0 0-24-15,0 0-14 16,-15-77-53-16,1 67-23 16,-2 2-13-16,-6 8-44 0,-11 0-39 15,-5 24-28-15,-7 9 12 16,-3 13-6-16,3 4 6 16,8 1-12-16,7-3-10 15,11-6-8-15,11-7-7 16,8-4-2-16,0-8 0 15,17-6-1-15,5-5 0 16,11-11-12-16,3-1-11 16,5-11 8-16,0-13-13 15,1-6 10-15,-4-6 5 16,-2 0 8-16,-6-3 6 16,-7 6 1-16,-6 4-1 0,-4 7 1 15,-7 8 6 1,-3 6 16-16,-3 6 11 0,0 2-11 15,0 2-23 1,2 15-1-16,1 10 1 0,1 5 9 16,3 1 2-16,0 1 0 15,2-4-4-15,1-2 1 16,1-7-7-16,1-5 5 16,-2-3-6-16,2-5 0 15,-3-3 0-15,0-3-6 16,0 0-37-16,3-2-57 15,2 0-131-15,-3-4-267 16,-5-5-735-16</inkml:trace>
  <inkml:trace contextRef="#ctx0" brushRef="#br0" timeOffset="181153.234">9623 15158 863 0,'0'0'373'0,"0"0"-95"15,0 0-54-15,0 0-57 0,0 0-13 16,0 0-36-16,0 0-39 15,74-67-30-15,-52 42-22 16,-5-4-12-16,-1-7-6 16,-5-3-9-16,-6-2 1 15,-5 0 1-15,0 4 0 16,0 8-2-16,0 8 6 16,-4 5-5-16,1 7 5 15,3 5 5-15,-1 4-11 16,1 4 0-16,0 21-21 15,0 9 21-15,0 11 27 16,0 8 25-16,0 1 36 16,0-1 5-16,4-6-27 15,5-6-12-15,3-4 1 16,3-7-24-16,4-4-14 16,4-6-7-16,3-5-8 0,2-8-2 15,4-7-47-15,19-10-116 16,-8-12-141-16,-9-4-580 0</inkml:trace>
  <inkml:trace contextRef="#ctx0" brushRef="#br0" timeOffset="181624.057">10171 14939 1702 0,'0'0'256'15,"0"0"19"-15,0 0-79 16,0 0-66-16,0 0-54 15,0 0-40-15,-99 22 7 0,75 3-4 16,3 0-6-16,3 1-15 16,9-2-11-16,6-2-5 15,3-4-1-15,0-1-1 16,9-6-29-16,10-5-39 16,2-6-28-16,5 0-20 15,0-14 5-15,-2-6 49 16,-3-2 38-16,-9-3 23 15,-4 5 1-15,-5 6 44 16,-2 6 76-16,-1 7 1 16,0 1-53-16,0 9-44 15,-4 18-18-15,-3 9 39 16,1 10 11-16,3 5-20 0,3 5-1 16,0-4-6-16,0 1-9 15,6-3-7-15,-1-5-1 16,-4-6-6-16,-1-7 0 15,0-6-5-15,-3-9 1 16,-9-5-2-16,-7-9 9 16,-6-3 8-16,-11-6-7 15,-6-16-10-15,-2-8-42 16,-1-10-46-16,8-2-83 16,18-11-102-16,13 13-86 15,6 6-531-15</inkml:trace>
  <inkml:trace contextRef="#ctx0" brushRef="#br0" timeOffset="182164.928">10348 15032 1996 0,'0'0'247'0,"0"0"-14"15,0 0-132-15,0 0-67 16,0 0-1-16,0 0 19 15,2 76-3-15,3-41-12 16,-2-2-16-16,-3-2-13 16,0-2-2-16,0-6-6 15,0-3 0-15,0-11-25 16,0-9-14-16,0-2 26 16,0-22 12-16,0-15-23 0,9-11 2 15,3-6 12-15,0-2 10 16,3 8 0-16,-1 12 0 15,-3 12 7-15,4 14 5 16,-2 12-12-16,6 6 0 16,3 20 0-16,4 7 6 15,1 6 1-15,-3 2 1 16,-5-3-1-16,-7-4-1 16,-4-5-5-16,-5-8 0 15,-2-8 1-15,-1-6-1 16,0-7 11-16,0-7 16 15,0-16-3-15,5-10-19 16,4-4-4-16,1 3 5 0,3 7-1 16,-2 10-5-1,3 12 0-15,2 5-1 0,2 12-1 16,4 14 1-16,4 6 0 16,-4 6 6-16,-3 1-5 15,-4 1-1-15,-7-2 0 16,-2-4-45-16,2-5-133 15,-2-9-287-15,1-13-508 0</inkml:trace>
  <inkml:trace contextRef="#ctx0" brushRef="#br0" timeOffset="182550.7641">11093 14929 1247 0,'0'0'689'0,"0"0"-532"16,0 0 16-16,0 0-99 15,0 0-9-15,0 0 9 16,-104 83 8-16,80-44-21 16,2-2-15-16,7-1-19 15,6-5-14-15,6-3-7 16,3-7-6-16,1-5 0 16,15-7 0-16,4-8-16 15,7-1-33-15,3-11-17 16,0-14 1-16,-4-7 32 15,-2-6 21-15,-6-3 12 16,-3 0 0-16,-6 7 49 16,-4 9 43-16,-2 13 2 0,-3 8-25 15,0 4-50-15,0 15-19 16,0 11 0-16,0 3 1 16,0 5 0-16,4 1 0 15,0-1 0-15,4-2-1 16,-2 0-30-16,1-9-156 15,8-13-161-15,-5-9-397 16,4-1-713-16</inkml:trace>
  <inkml:trace contextRef="#ctx0" brushRef="#br0" timeOffset="182975.4871">11290 15020 1458 0,'0'0'234'0,"0"0"54"15,0 0-104-15,0 0-84 0,0 0-52 16,0 0-32-1,0 0-9-15,70 14-6 0,-65 14 1 16,-5-2 4-16,0 4 0 16,-14 0 3-16,-4-3-2 15,-3-3-7-15,6-7 0 16,4-6-9-16,8-9-35 16,3-2 4-16,3-10 23 15,17-15-46-15,9-6 32 16,5-6 21-16,0-3 9 15,1-2 1-15,-4-1 14 16,-5 4 39-16,-3 5 15 16,-9 6-1-16,-4 8 46 15,-6 9 22-15,-4 8-19 16,0 3-60-16,-1 13-45 0,-14 16-5 16,-4 8 21-16,-2 9 15 15,2 0-3-15,7-4-8 16,8-4-2-16,4-5-5 15,8-7 0-15,19-5-9 16,10-6 1-16,23-6-1 16,-1-4-9-16,7-4-6 15,-2-1-70-15,-19 0-118 16,-12 0-378-16,-27 2-1275 0</inkml:trace>
  <inkml:trace contextRef="#ctx0" brushRef="#br0" timeOffset="183547.3363">10149 15751 1980 0,'0'0'277'0,"0"0"-166"15,0 0-15-15,0 0-53 0,0 0 2 16,0 0 10-16,49 89-7 16,-49-50-14-16,0 2 0 15,-8-2 1-15,-8 2-6 16,-3-10-12-16,1-4-16 15,6-9 8-15,5-9-8 16,5-9 0-16,2 0 0 16,6-20-1-16,16-11-34 15,13-8-15-15,6-2 13 16,6 3 3-16,-1 5 11 16,-3 7 10-16,-9 5 10 15,-8 6 1-15,-11 5 1 16,-9 6 9-16,-6 4 28 15,0 1-1-15,0 18-23 0,-12 12-5 16,-4 11 28-16,-2 5 8 16,4-1-3-16,2-1-17 15,6-8 16-15,6-6-24 16,0-6-2-16,2-8-4 16,13-7-8-16,9-3 4 15,7-7 3-15,9 0-9 16,5-15-26-16,0-4-68 15,2-8-86-15,-13 5-144 16,-14 2-440-16</inkml:trace>
  <inkml:trace contextRef="#ctx0" brushRef="#br0" timeOffset="185605.4743">13302 14505 1622 0,'0'0'286'0,"0"0"-35"0,0 0-75 16,0 0-44-16,-82-35-19 15,43 29-28-15,-7 1-27 16,0 3-9-16,4 0-10 15,8 2-3-15,9 0 3 16,11 0 1-16,6 0-15 16,3 8-19-16,0 12 3 15,-1 9 12-15,2 12 2 16,-4 22 20-16,-1 25 18 0,5 27 20 16,-1 8-6-1,5-3-14-15,0-9-2 0,0-10-7 16,1 0 5-16,4 7-10 15,-1 0 2-15,0 1 1 16,-4-1-19-16,0 3-5 16,-5-7-8-16,-5-8 1 15,-4-7 5-15,1-21-3 16,2-12-1-16,0-13-2 16,5 1-5-16,-3 2 2 15,0 9-4-15,-3 4-4 16,4-7-6-16,4-4 11 15,2-6-12-15,2-5-6 0,0-7 6 16,12-7 0-16,16-9-6 16,31-14-27-16,48-23-64 15,53-56-83-15,28-32-85 16,-33 10-65-16,-36 6-877 0</inkml:trace>
  <inkml:trace contextRef="#ctx0" brushRef="#br0" timeOffset="189054.0933">14125 15120 1713 0,'0'0'242'0,"0"0"-82"15,0 0-33-15,0 0-50 16,0 0-19-16,84-42-15 16,-69 64-5-16,-9 10 7 15,-6 8-6-15,-8 4 4 0,-23 6 0 16,-12 0-7-16,-12-3-11 16,-8-1-9-16,-3-8-7 15,7-7-3-15,10-11-6 16,11-14 1-16,14-6 8 15,14-17 16-15,10-16-10 16,0-4-2-16,15 3 11 16,9 10-3-16,4 10-10 15,3 10 2-15,1 4 2 16,2 9 13-16,-1 12 5 16,1 5 3-16,-2 2-13 15,-4 0-10-15,-3 2-7 0,-3-4-6 16,-2-2-12-16,-2-4-73 15,3-8-117-15,-6-6-345 16,-2-6-1063-16</inkml:trace>
  <inkml:trace contextRef="#ctx0" brushRef="#br0" timeOffset="190439.4732">14849 15041 1620 0,'0'0'241'15,"0"0"-82"-15,0 0-27 16,0 0-62-16,0 0-5 16,0 0-26-16,0 0-14 15,81 21 12-15,-81 12 33 16,-8 4 9-16,-14 1-24 15,-8-4-8-15,0 0-11 0,0-6-14 16,5-6-13-16,5-5-3 16,7-7-5-16,9-6 0 15,4-4 1-15,0 0-2 16,13-8-6-16,12-12-18 16,8-3 9-16,4-4 14 15,2-1-6-15,-3-1 6 16,-4 2 1-16,-7-1 2 15,-6 6 19-15,-7 5 20 16,-6 5 41-16,-2 4 2 16,-4 6 21-16,0 2-43 15,0 0-29-15,-5 8-21 16,-10 13-11-16,0 8 20 0,-2 8 18 16,1 1-3-1,7-1-15-15,4-1-14 0,5-5-6 16,0-4-1-16,5-8 0 15,10-4-60-15,1-6-64 16,19-10-54-16,-4-15-160 16,-3-8-558-16</inkml:trace>
  <inkml:trace contextRef="#ctx0" brushRef="#br0" timeOffset="190746.891">15262 14636 1930 0,'0'0'223'16,"0"0"-50"0,0 0-106-16,0 0-5 0,0 0 12 15,0 0-8-15,87-6-16 16,-81 23 5-16,-5 8 4 16,-1 7 15-16,-10 5 1 15,-14 9-5-15,-4 0-13 16,-4 3 0-16,4-6-11 15,4-3-1-15,9-10-13 16,7-7 2-16,7-7-11 16,1-5-5-16,9-5-2 15,19-3 2-15,24-3 7 16,3 0-17-16,16 0-8 16,23-20-108-16,-24 6-155 0,-7-11-791 15</inkml:trace>
  <inkml:trace contextRef="#ctx0" brushRef="#br0" timeOffset="191230.6884">16427 14909 1901 0,'0'0'254'0,"0"0"14"0,0 0-9 15,0 0-109 1,-121-34-44-16,38 81-25 0,-2 7 4 16,4 4 23-16,19-1-12 0,24-8-21 15,7 7-17 1,6 7-14-16,16 1-17 0,9-1-6 15,25-5-12-15,17-4-2 16,11-7-7-16,10-5 0 16,3-13-6-16,-2-8-78 15,-6-13-74-15,0-13-45 16,-15-15-85-16,-17-7-408 0</inkml:trace>
  <inkml:trace contextRef="#ctx0" brushRef="#br0" timeOffset="191478.4188">16494 15115 712 0,'0'0'1406'0,"0"0"-1109"16,0 0-85-16,0 0-130 16,0 0 44-16,-1 78 28 15,-2-27-39-15,-2 7-9 16,5 1-1-16,0 0-42 15,-3-2-30-15,2-6-12 16,-1-6-14-16,1-10-7 16,-1-10-25-16,2-12-71 15,0-9-78-15,0-20-46 16,9-11-300-16,1-10-1300 0</inkml:trace>
  <inkml:trace contextRef="#ctx0" brushRef="#br0" timeOffset="191670.3574">16561 15338 2170 0,'0'0'362'16,"0"0"-139"-16,0 0-91 16,0 0-49-16,0 0-24 15,93 0-24-15,-41 0-18 16,3 0-16-16,-4 0-1 15,3 0-97-15,-15 0-181 16,-13-6-697-16</inkml:trace>
  <inkml:trace contextRef="#ctx0" brushRef="#br0" timeOffset="192864.8644">17085 15120 1298 0,'0'0'388'0,"0"0"-37"16,0 0-110-16,0 0-43 0,0 0-45 15,0 0-65-15,0 0-47 16,36-25-25-16,-21 50 5 15,-4 12 12-15,0 6 12 16,-11 5-17-16,0 0-7 16,-7-2 6-16,-16-2-8 15,-4-8-2-15,-3-4-8 16,1-5-3-16,3-8-5 16,6-8 5-16,7-6 0 15,9-3-4-15,4-2 8 16,0-9 2-16,12-13-12 0,12-4-15 15,7-6-10 1,5 0-11-16,3-2 9 0,-2 5 7 16,-1 0 8-16,-7 3 11 15,-6 5 1-15,-8 3 0 16,-6 7 6-16,-5 3 28 16,-2 6 19-16,-2 2-16 15,0 0-22-15,-9 13-12 16,-6 9-3-16,-6 9 26 15,0 6 7-15,3 0-2 16,5 1-2-16,5-5-5 16,8-2-17-16,0-5-5 15,10-1-2-15,13-7-8 0,10-3-82 16,25-15-73 0,-7-5-314-16,-9-15-834 0</inkml:trace>
  <inkml:trace contextRef="#ctx0" brushRef="#br0" timeOffset="193103.7955">17595 15041 2198 0,'0'0'280'0,"0"0"-190"16,0 0-40-16,45 76 82 15,-15-25-15-15,2 8-40 16,0 2-23-16,-10 0-12 15,-8-6-15-15,-14-5-14 0,0-3-2 16,-26-6 2 0,-11-6-11-16,-9-5-2 0,-2-9-18 15,0-9-81 1,9-12-50-16,12-17-161 0,15-11-531 0</inkml:trace>
  <inkml:trace contextRef="#ctx0" brushRef="#br0" timeOffset="193411.1798">17974 14778 2074 0,'0'0'270'16,"0"0"10"-16,0 0-177 0,0 0-36 15,91-2-19-15,-56 20-9 16,0 7-3-16,-8 6-17 15,-11 6-2-15,-11 2 10 16,-5 6 10-16,-15-2 14 16,-15 1 4-16,-7-2 17 15,-2-1 0-15,2-3-8 16,7-4-25-16,5-3-18 16,14-6-13-16,6-6-8 15,5-2-1-15,14-4-8 16,32-6-39-16,45-7-81 15,-6 0-91-15,-4-13-442 0</inkml:trace>
  <inkml:trace contextRef="#ctx0" brushRef="#br0" timeOffset="193917.6931">18651 14428 2041 0,'0'0'230'16,"0"0"-76"-16,151-28-88 15,-29 19 15-15,9 6-20 16,-19 3-25-16,-34 0-19 16,-31 0-4-16,-15 0 11 15,-4 0 19-15,-1 5 18 16,-3 6-14-16,-12 10-9 0,-6 6 4 15,-6 16 24-15,0 21 18 16,-12 29 15-16,-11 33 10 16,3 12-27-16,8 0-7 15,10-2 5-15,2-13-11 16,9 11-9-16,9 2-17 16,-3 2-10-16,-3 2-3 15,-3-9-29-15,-8-10 10 16,-1-16-11-16,-7-28 0 15,-10-19 11-15,1-17-10 16,1-9 1-16,-2 1 7 16,-2 1-8-16,-1-3 7 15,6-6-7-15,-2-6 1 0,2-4 4 16,-7 0-6-16,-8-1 6 16,-33 1 2-16,-58 1 2 15,-98-15 5-15,-88-2-15 16,-91-30-1-16,-79-17-110 15,109 7-183-15,19-2-374 0</inkml:trace>
  <inkml:trace contextRef="#ctx0" brushRef="#br1" timeOffset="198462.0089">2973 10290 1121 0,'0'0'153'15,"0"0"-89"-15,0 0 52 0,0 0 12 16,0 0 12-16,0 0-54 16,-24 12-73-16,45 83 97 15,11 50 61-15,6 31-19 16,2 14-30-16,-4-5-33 16,-4-10-33-16,-4 4-16 15,-4-14-11-15,-2-22-29 16,-4-21 1-16,-5-40 9 15,-3-24-9-15,-3-19 1 16,-4-10-2-16,0-4-16 16,1-6-96-16,-4-19-75 15,-9-20-88-15,-9-17-812 0</inkml:trace>
  <inkml:trace contextRef="#ctx0" brushRef="#br1" timeOffset="202717.9885">2970 10037 441 0,'0'0'718'0,"0"0"-633"15,0 0-69-15,0 0-15 16,0 0 9-16,103-47 53 16,-61 43 25-16,6 4-9 15,11 0-20-15,14 4-1 16,-5 7 12-16,9 2-24 16,-3 1-19-16,-9-2 13 0,9 2-8 15,-2-3 0-15,16-4 12 16,10-3-6-16,-7-3-3 15,-9-1 1-15,3 0-19 16,6 0 0-16,30-3 7 16,25-6 2-16,-10 1-5 15,-12 2-3-15,-17 5 2 16,-5-1 1-16,-1 2 1 16,2 0-11-16,-2 0-1 15,-2 0 0-15,-1 0 5 16,1 0-3-16,4-3-5 15,5-2 1-15,-3-2-1 16,1 0-5-16,-8 5 0 16,-4 2 4-16,-1 0-6 15,-4 0 2-15,-1 0-1 0,-3 4 0 16,-15-1 0-16,-10 0 1 16,10-1-1-16,17-2 5 15,11 0 6-15,17 0 0 16,-9 0-5-16,-9 0-5 15,0-2 5-15,1-1-5 16,3 3 11-16,1 0-12 16,0 0 7-16,-4 3-1 15,-6 6-7-15,-5-1 1 0,-16 1 0 16,-11-2 0 0,-12-2 0-16,0 2-1 0,10 0 0 15,9 3 0-15,19 1 0 16,13 0 1-16,12 3-1 15,3 3 0-15,-8-4 0 16,-9 1 1-16,-9-2 0 16,1-1-1-16,2 0 1 15,3-3-1-15,2-2 0 16,1 1 0-16,-5-3 6 16,-2-3-5-16,-5 2-1 15,-11-2 0-15,-12 0 1 16,-11 2 10-16,-4-1-2 15,11 3-7-15,17-3 5 0,26 3-1 16,10 0-6-16,3-3 1 16,-6 1 4-16,-8-3-4 15,-14 0-1-15,1 0 1 16,-5 2 0-16,-11-2 8 16,-11 1-2-16,-12-1-1 15,1 0-4-15,11 0-1 16,7 0 1-16,12 0 4 15,-3 0-6-15,0 1 1 16,-1 1 0-16,-3 1 4 16,2-2-4-16,-4 1-1 15,3-1 0-15,-3 0 8 16,0 2-1-16,2-3-5 16,-2 0-2-16,2 0 9 15,2 0-2-15,12 0-6 16,10 0-1-16,17 0 6 0,-2 0-5 15,-19-3 3-15,-20 3-4 16,-23 0 0-16,-1 0 0 16,10 0-1-16,9 0 1 15,21 0 0-15,12 3-7 16,12 0 7-16,3 0 2 16,-6 0-1-16,-11 0 0 15,-4-3 0-15,-5 0 0 16,5 0-1-16,-3 0 1 15,-5 2-1-15,-1 0 1 16,-2-2-1-16,-1 0 1 16,-10 0-1-16,-12 0 0 15,-7 0 0-15,-5 1-1 0,10 1 1 16,8 1 1 0,6-2-1-16,-1 1 0 0,-3-1 0 15,1-1 1-15,-2 3 5 16,2-3-6-16,-1 0-1 15,2 0 1-15,-3 2-1 16,-4 3 1-16,-2-1 0 16,-4 1-1-16,-4 1 0 15,-1 0 1-15,-2 0-1 16,1 1 1-16,-2 2-1 16,3-1 2-16,3 1-1 0,2-1 0 15,3 3 0-15,1-3 1 16,3 1-1-16,-1-1 0 15,2-1 1-15,0 0-1 16,-1-2 1-16,-2 0-1 16,-2-2 0-16,-6-3 0 15,-4 0 0-15,-6 0 1 16,-7 0 4-16,-4 0-4 16,-6 0 5-16,-7 0 5 15,-7 0 12-15,-3 0-1 16,-4 0-8-16,-1 1-13 15,3 10-1-15,2 6 0 16,3 6 9-16,1 4-3 16,0 3 0-16,0 3 1 0,-1 4 5 15,-3 4 6-15,-2 5 0 16,-1 4 4-16,-7 4-10 16,0 6-3-16,0 2-3 15,-5 3-5-15,-6 2 10 16,3 0 1-16,7 12 4 15,1 14-15-15,4 11 23 16,10 3-9-16,-1-18-14 16,-4-25 5-16,-4-24 2 15,0-5-1-15,-3 1 2 16,-2 3-7-16,0 7 7 16,0-5-2-16,-13-1 5 15,-3 1-2-15,-3 1 4 0,-1 1-13 16,-2 1 11-16,3 1 5 15,0-2-17-15,7-2 6 16,1 0 3-16,1-7-4 16,3-3-5-16,3-7-1 15,0-4 1-15,1-8 0 16,0-3 0-16,-1-6 1 16,1-2 0-16,-6-1 5 15,-4 0 0-15,-14 0 3 16,-12-1 0-16,-25-14 1 15,-29-6-10-15,-23-6 2 16,-4 0-1-16,4 4 8 16,10 3-8-16,12 2-1 15,-1 0-1-15,-1-1 0 0,-1 1-4 16,0-1 5-16,0 0 1 16,2-1-1-16,-5 1 0 15,-4-4 0-15,4 4-9 16,2 0-6-16,18 7 14 15,17 4-7-15,18 1 7 16,4 3 0-16,-2-2 1 16,-7 4-1-16,1-2 1 15,3 3-7-15,2-1 7 16,0 2 1-16,1 0 0 16,-6 0 0-16,-5-4-1 0,-2 3 0 15,-3-2 0 1,-2 1 0-16,2-1 1 0,4 2-1 15,2-2 1-15,2 3 0 16,0-4 0-16,-1 3 0 16,-2-4-1-16,-1 3 0 15,0-1 0-15,-3 1 0 16,0-2-1-16,-1 1 1 16,0 1-1-16,2-1 1 15,2 1 0-15,4 2 0 16,2 0 0-16,4 0 0 15,5 0-1-15,0 0 1 16,2 5 0-16,-2 0 0 16,3 2 1-16,-1-1-1 15,3 2 0-15,-2-1-5 0,2 1 4 16,-2-1 1 0,-1-3 1-16,-3 3 0 0,1-4 6 15,-2 1-6-15,-1-2-2 16,-2 0 1-16,2 0-1 15,-2 1-1-15,-6-2 1 16,0-1-5-16,-6 1 6 16,1-1 0-16,-1 0 1 15,2 2-1-15,6 1 0 16,1-1 1-16,8 3-1 16,3-2 0-16,5 5 0 15,0-2-1-15,2 4 1 16,-3 0-1-16,-4 2 1 15,-3 0 0-15,-5 0 5 0,-9 2-5 16,-8 1 1-16,-13-1-1 16,-1 1 2-16,1-1-2 15,-2 3 1-15,12-3-1 16,-2 1 0-16,3 0-1 16,6-1-4-16,2 0 4 15,4-3 2-15,-3 0-1 16,-3-2 0-16,-5-1 1 15,-7-2-1-15,-1-1 1 16,-1-1-1-16,1 1 0 16,8 0 1-16,3-2-1 0,6 3 0 15,4-1 0 1,2 1 1-16,6 2-1 0,3-3 1 16,1 4 0-16,-1-3-1 15,-3 4-1-15,-7-1 1 16,-2 1 0-16,-6 0-1 15,-4 0 1-15,-3-1 0 16,0 2 0-16,0-2 0 16,-4 0 0-16,2 2 0 15,-3-3 0-15,-2 2 0 16,-1-1-1-16,-2-1 1 16,3-1 1-16,-2 1 0 15,-1-3-1-15,2 2-1 16,5-2 1-16,1 0 0 0,8 1-10 15,8-3 9 1,3 4-1-16,3-1 1 16,0 1-1-16,1 3 2 0,-2 1-1 15,-1-2-1-15,1 4 2 16,-4-1-2-16,-5 1 1 16,-2 1 1-16,-2 0-2 15,-4-1 2-15,1 0 0 16,3 0 0-16,1 1-1 15,0-2 1-15,1 0 5 16,-1-2-5-16,2-2-2 16,0-2-4-16,5-3 7 0,0 2-2 15,1-2-3 1,1 0 3-16,-3-2 1 0,-1-1 0 16,0 2 0-1,-5-2 1-15,5 1-1 0,-5 1 1 16,-1-2-2-16,-1 0 1 15,-1 0-1-15,0 0 0 16,2 0 0-16,1 0 1 16,2 0-1-16,3 0 1 15,4-3 0-15,2 0 0 16,2-1 1-16,-1 0-2 16,1-1 1-16,-3 2-1 15,0 0-8-15,-2 0 9 16,-2 0 0-16,0 0-1 15,-2-1 0-15,-1 0 1 0,-2-1 0 16,2-3 0-16,0 2 1 16,0-1-1-16,1 0-1 15,-1 4 1-15,2 0 5 16,1 2-5-16,5 1 0 16,-1-2 2-16,-2 1-2 15,0-2 0-15,-3-3 1 16,-3 1 0-16,0-2 0 15,-3-3 0-15,6 1-2 16,-3-1 1-16,-3 0-1 16,-3 0 1-16,1-2-1 15,1-2 1-15,2-1 0 16,-1 1 0-16,7 0 1 16,-3 1-1-16,4 3 0 0,3-3 1 15,4 2 1 1,1-1 5-16,1-2-5 0,4 1-1 15,-4-3 0-15,2 0 7 16,-2 0-8-16,2-3 1 16,-2 2-1-16,3 0 2 15,2 2-1-15,3-1 0 16,3 3-1-16,2 1 0 16,1-2 2-16,5 3 2 15,-3-2-4-15,2 3 0 16,-1-3-1-16,-1 4 1 15,2-2-1-15,-2 3 1 16,1 0 0-16,-1 3 0 16,3-1 0-16,-1 0 0 15,1 1-6-15,-3 1 6 0,9-1 0 16,-3 3 0-16,-2-1 7 16,0 0-7-16,-3 0 0 15,-5 2 0-15,2-1-6 16,-3 2 6-16,-1 0 6 15,-2 0-6-15,1 0 0 16,-2 0 1-16,3 0-1 16,2 0-1-16,4 0 1 15,4 0 0-15,6 0 0 16,4 0 0-16,0 0 0 16,2 0 0-16,-1 0 0 0,1 0 0 15,-2 0 1-15,-2 0 0 16,3 0 0-16,0 0-1 15,-1 0 1-15,0 0 0 16,0 0 5-16,-2 0-5 16,1 0-1-16,-4 0 0 15,5 0 0-15,0-1 9 16,3-1-7-16,2 2-1 16,0-5 16-16,6 5 5 15,-4-2 5-15,4 0 0 16,0 0-6-16,-1-1-6 15,1 3-14-15,-1 0 11 0,1 0-12 16,0 0 0-16,0 0-13 16,0 0-38-16,0 9-88 15,0 5-118-15,0-8-422 16</inkml:trace>
  <inkml:trace contextRef="#ctx0" brushRef="#br1" timeOffset="206858.0609">18891 5975 958 0,'0'0'152'0,"0"0"65"16,0 0 0-16,0 0-35 16,0 0-7-16,0 0-59 15,-47-30-19-15,36 30-34 16,-4 16-36-16,-3 29-11 16,-3 28 11-16,-1 29-7 0,4 12 28 15,2 2 15 1,5-12-21-16,0-10-18 0,3-15-7 15,2-21-5 1,2-16-10-16,2-9-2 0,0 2 0 16,-1 1-1-16,0-3-69 15,-1-9-40-15,-3-15-90 16,0-8-174-16,0-1-219 16</inkml:trace>
  <inkml:trace contextRef="#ctx0" brushRef="#br1" timeOffset="208085.5122">18753 5874 1333 0,'0'0'154'0,"0"0"-118"15,107-20-23-15,-18 11 79 16,33-3 31-16,19 1 4 16,5 2-19-16,2 1-24 15,-4 2-31-15,14-4-3 16,13 3-12-16,5 0-1 16,3 3-13-16,-8 4-1 15,-8 0 1-15,-8 0-2 0,-4 0-5 16,-2 0 3-1,-2 1 7-15,1 1-8 0,-5-2-2 16,-6 0 0-16,-1 0-16 16,-6 1 1-16,-6-1 7 15,-7 2-8-15,-4-2 0 16,-9 0 5-16,-19 2-6 16,-20-2 2-16,-18 0-1 15,-7 3-1-15,-1-3 0 16,2 2 1-16,-5 0-1 15,-11 1 1-15,-11-1 11 16,-9-1-10-16,-2 1-2 16,-3 0 0-16,0 4-6 0,0 8 1 15,0 3 5 1,0 11 31-16,0 8 18 0,0 8-16 16,0 7-11-16,0 5-2 15,1 6-7-15,8 2-4 16,3 14 3-16,6 11-1 15,3 15-3-15,4 0 1 16,0-5 0-16,-5-23-1 16,-10-21-2-16,-4-12-5 15,-5-4-1-15,-1 7 0 16,0 3-1-16,-4-1 2 16,-8-7-1-16,-3-9 1 0,2-9 0 15,-3-8 0-15,0-3 8 16,-3-5 3-16,-7-2-4 15,-6-4-1-15,-13-1 1 16,-26 0-7-16,-32-3 0 16,-47-8 6-16,-24-5-1 15,-12-1-6-15,1 1 0 16,16 0 0-16,4 0-1 16,3 2 2-16,6-2-1 15,2 3 1-15,5-2-1 16,0 5 0-16,-2 0 0 15,3 4 0-15,7 3 1 16,11 1-1-16,15-1 1 0,15 3-1 16,20 0 1-16,19 0-1 15,16 0 0-15,2 0 1 16,-2 0 0-16,-4 0-1 16,-5 4 0-16,3 0 1 15,-1-1-1-15,-2 0 0 16,-1 0 0-16,0-3 0 15,-2 0 0-15,0 0 0 16,4 0 0-16,1 0 0 16,4-5 0-16,5-1 0 15,7 0 0-15,9 1 1 16,9 1 7-16,5 1 4 16,2 0 3-16,4 1-3 15,-2 2 3-15,1 0-6 16,1 0-8-16,-2 0 7 0,-4 0 5 15,-4 0 3-15,-4 0-1 16,-6 3-6-16,-1 5 6 16,-5 1 3-16,-1-1-7 15,-2-2 2-15,2 3 1 16,-2-2 1-16,5-2-9 16,7-1 10-16,4-3 0 15,10 0 1-15,3-1 22 16,7 0-14-16,0 0-8 15,0 0-8-15,0 0 1 16,0 0-10-16,0 0-10 16,0 0-83-16,0 0-99 15,-5 0-194-15,-11 0-1058 0</inkml:trace>
  <inkml:trace contextRef="#ctx0" brushRef="#br1" timeOffset="210003.2718">8798 11747 209 0,'0'0'197'16,"0"0"-8"-16,0 0 0 0,0 0-28 16,0 0-20-16,0 0-42 15,0 0-41-15,0 0-34 16,0 0-24-16,0 0-8 16,-3 0-79-16,-2 0-248 0</inkml:trace>
  <inkml:trace contextRef="#ctx0" brushRef="#br1" timeOffset="212189.2411">9491 14120 129 0,'0'0'79'0,"0"0"-60"0,0 0 15 15,0 0 31-15,0 0 9 16,0 0-18-16,41 3 12 16,-30-1-12-16,3 0-21 15,2 1-18-15,1 1-8 16,5 1-9-16,3 1 1 15,2-1-1-15,4 2-6 16,23 2-16-16,-7-4-64 0,0 1-59 16</inkml:trace>
  <inkml:trace contextRef="#ctx0" brushRef="#br1" timeOffset="212426.736">11782 14157 1211 0,'0'0'240'0,"0"0"-173"15,0 0-28-15,0 0-23 16,0 0 31-16,0 0-21 0,0 0-26 15,23-3-105-15,-4 0-172 16,4 1-959-16</inkml:trace>
  <inkml:trace contextRef="#ctx0" brushRef="#br1" timeOffset="224274.971">17368 14447 876 0,'0'0'289'0,"0"0"-127"16,0 0 5-16,0 0 16 15,0 0 7-15,0 0-46 0,0 0-40 16,-4 0-13 0,1 0-26-16,-2 0-10 0,-1 0-24 15,2 0-12-15,-1 0-11 16,2 0-7-16,0 0-1 16,1-6-74-16,2-1-286 15,-2-7-1191-15</inkml:trace>
  <inkml:trace contextRef="#ctx0" brushRef="#br1" timeOffset="224288.9728">4796 13314 36 0,'0'0'269'0,"0"0"-206"16,0 0-56-16,0 0-7 16,-96 24 0-16,71-19 88 15,1 1 19-15,0 0-35 16,2-1-23-16,0 2-3 15,3 1-12-15,2 3-11 16,0 0-14-16,1 1-9 16,2 5 0-16,-2 4 0 15,0 1-9-15,-2 5-18 16,0 2-50-16,1 0 50 0,3 1 26 16,0 3 1-1,3 3 0-15,0 1 6 0,3 6-4 16,1 3 6-16,2 2-2 15,1 3-6-15,0 2 20 16,2 0 2-16,2 0-11 16,0 1 11-16,0-2 21 15,0-2 2-15,12-2-9 16,6 0 28-16,7-4 12 16,5-3-31-16,7-2-7 15,4-1-9-15,5-2 24 16,3 2-8-16,0-4-13 15,0-2-17-15,-1-3 2 16,-3-4-1-16,-2-2-3 16,-1-3-1-16,0-3 2 0,-1-3 1 15,3-1 3-15,-2-5 1 16,2 1 2-16,1-4-8 16,-2-1 10-16,2-1 13 15,-1-1 9-15,0-2 18 16,2 0-12-16,-1 0-3 15,1-3 0-15,2-6 8 16,1-2-26-16,3-3 11 16,4-1 6-16,-1-5 3 15,-2 3-21-15,1-3 2 16,-5 2-6-16,-2-3-2 16,-4 1-8-16,-3-3 0 15,-3-3 4-15,-1-1-1 16,-1-3-1-16,0-2 0 15,-2 0 8-15,0-2 3 0,-3 2-6 16,-2 0 0-16,-4-4 9 16,1 0-9-16,-2-1-14 15,0-2 7-15,0 0-5 16,-1 3-1-16,0-1-8 16,-2 3 8-16,-1 1 3 15,-2 0-2-15,-7-1 5 16,-2 1 5-16,-4-1 3 15,-2-2 7-15,-2 2 4 16,0-5-7-16,0 0-12 16,0 1-5-16,0-2 2 0,-8 0 2 15,-3 1-7-15,-3 0 9 16,-3 0 4-16,-3 3 2 16,-4 0-10-16,-3 2 1 15,-6 1-1-15,-3 1 8 16,-6 0-10-16,-2 3 5 15,-3-1-7-15,-2 2 1 16,0 3 5-16,1 2-3 16,1 3-6-16,-1 1-4 15,-1 5 4-15,0 1-4 16,1 4 1-16,-1 0 10 16,1 2-6-16,-1 1-5 15,-1 1 7-15,1 3-8 16,3 2 0-16,1 0 1 0,-4 0 8 15,4 0-9-15,-4 0 0 16,1 7 0-16,0 2 0 16,2 1-1-16,0-1 1 15,1 4-5-15,-1-1 5 16,-1 5 1-16,-3-2-1 16,-1 3 2-16,-2 0-1 15,0 1-1-15,-2 0 0 16,0-3 2-16,6 1-2 15,3 0 0-15,11-3 5 16,2 2-5-16,6-3-2 16,5 4 2-16,0 0-1 15,4 4 1-15,-1 1-6 0,0 3 5 16,2 3 1-16,2 1-7 16,1 8 5-16,4 1 1 15,0 4-5-15,4 5 6 16,1 2-11-16,5 3 11 15,0 3-1-15,0-4-7 16,9-1 8-16,4-1-8 16,4-7 1-16,2-4 6 15,0-4 0-15,3-3-8 16,1-5 8-16,3-3 0 16,-2-3 1-16,4-1 0 15,-4-4-2-15,4-4-12 16,-4-1-30-16,0-3-38 15,-6-3-35-15,12-4-57 0,-8 0-327 16,-4-5-839-16</inkml:trace>
  <inkml:trace contextRef="#ctx0" brushRef="#br1" timeOffset="224301.6793">5380 13223 758 0,'0'0'635'0,"0"0"-561"16,0 0-39-16,-113-90 105 16,74 67-31-16,-1 2-7 15,0 4-27-15,-4 2-19 16,-2 4 9-16,-4 4-29 15,0 4-11-15,-3 3 9 16,-1 0-2-16,3 15-13 16,-1 9-8-16,-2 7-10 15,1 6 0-15,0 8 0 532,1 7 0-532,1308 1762 573 15,-1207-1814-573-15,-8-3 8 16,1-3-8-16,4-2 7 15,1-2-1-15,-5-3 5 0,0-1 5 16,-2-4 8-16,2-3 8 16,2-4-6-16,0 1-9 0,-2 0-8 15,-4 0-8-15,-4 3-2 0,-2 0 6 0,-5-1-5 0,-2 2-1 0,-4 3 6 0,-3 0-5 0,-4 4 0 0,-4 5 0 0,-6 2-1 0,-2 2 0 0,-2 0-10 0,0-2-20 16,-13-1-43-16,-7-2-54 0,-34-10-137 0,2 3-282 0,-3-2-848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50:12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20307 8479 15 0,'0'0'217'0,"0"0"-217"16,102-1-27-16,-78 1 27 15,-7 0 0-15</inkml:trace>
  <inkml:trace contextRef="#ctx0" brushRef="#br0" timeOffset="273.0671">20540 8478 116 0,'0'0'0'0,"0"0"-29"0,0 0 29 15,0 0 170-15,0 0 22 16,0 0 66-16,0 0-80 15,25 0-47-15,-25 0-24 16,0 0-23-16,0 0-14 16,0-1-1-16,0 1-5 15,0 0 13-15,0 0 4 16,0 0 8-16,0 0 0 16,0 0-3-16,0 0 5 15,0 0-4-15,0 0-24 16,0 0-19-16,0 0-13 0,0 0-3 15,-4 0-3 1,3 0-16-16,-3 0-8 0,-3 0 0 16,-2 0-1-16,4 0-10 15,-1 0-52-15,-4 0-83 16,1 0-119-16,1 0-346 0</inkml:trace>
  <inkml:trace contextRef="#ctx0" brushRef="#br0" timeOffset="21979.0383">17783 9864 39 0,'0'0'150'0,"0"0"-49"0,0 0-17 15,0 0-31-15,0 0 8 16,0 0 4-16,0 0-25 15,0 0-27-15,0 0-12 16,0 0 0-16,0 0 16 16,0 0-6-16,0 0-11 15,0 0 0-15,0 0-1 16,0 0 1-16,0 0-2 16,0 0 2-16,0 0 0 15,0 0-1-15,0 0 1 16,0 0 0-16,0 0 0 15,0 0 0-15,0 0 0 16,0 0 13-16,0 0 19 0,0 0 8 16,0 0-4-16,0 0-8 15,0 0-18-15,0 0-9 16,0 0 0-16,0 0-1 16,0 0 1-16,0 0-1 15,0 0 1-15,0 0-1 16,0 0 0-16,0 0 0 15,0 0 1-15,0 0 15 16,0 0 16-16,0 0 4 16,0 0-7-16,0 0 0 15,0 0-6-15,0 0 3 16,0 0 6-16,0 0-1 16,0 0 1-16,0 0-9 0,0 0-14 15,0 0 10 1,0 0-2-16,0 0-2 0,0 0 8 15,0 0 0-15,0 0 7 16,0 0 1-16,0 0-1 16,0 0 4-16,0 0-1 15,0 0-8-15,0 0-2 16,0 0-3-16,0 0 9 16,0 0-3-16,0 0-17 15,0 0 3-15,0 0-7 16,0 0-5-16,0 0-1 15,0 0-21-15,0 0-69 16,0-3-83-16,2-3-402 0</inkml:trace>
  <inkml:trace contextRef="#ctx0" brushRef="#br0" timeOffset="23897.9081">12597 5758 160 0,'0'0'0'0</inkml:trace>
  <inkml:trace contextRef="#ctx0" brushRef="#br0" timeOffset="25450.1353">12574 5794 107 0,'0'0'55'15,"0"0"-38"-15,0 0-16 16,0 0 1-16,0 0 9 15,0 0 4-15,0 0 6 16,0 0 10-16,0 0 11 16,0 0-10-16,0 0-13 0,0 0-11 15,0 0-7-15,0 0 8 16,0 0-8-16,0 0 13 16,0 0 12-16,0 0 3 15,0 0-6-15,0 0 3 16,0 0-1-16,0 0-5 15,0 0-3-15,0 0 1 16,0 0-3-16,0 0-3 16,0 0-2-16,0 0 6 15,0 0 6-15,0 0 8 16,0 0-3-16,0 0-5 16,0 0-2-16,0 0 5 15,0 0-9-15,0 0-6 16,0 0 3-16,0 0-2 15,0 0-2-15,0 0-8 0,0 0 5 16,0 0 6-16,0 0 1 16,0 0 0-16,0 0 7 15,0 0-1-15,0 0 5 16,0 0 2-16,0 0 9 16,0 0 3-16,0 0-10 15,0 0-7-15,0 0-10 16,0 0 2-16,0 0-7 15,0 0 6-15,0 0 2 16,0 0 6-16,0 0 8 16,0 0-9-16,0 0 1 15,0 0-3-15,0 0-4 16,0 0-1-16,0 0-2 0,0 0-1 16,0 0-3-16,0 0-6 15,0 0 1-15,0 0-1 16,0 0 0-16,0 0 0 15,0 0 0-15,0 0-1 16,-4 0-10-16,4 2 0 16,-4 1-5-16,1-3-1 15,1 2-1-15,0-2-8 16,1 1-16-16,1-1-7 16,-2 2-20-16,1-2-31 15,-1 1-42-15,1 0-15 16,1 1 5-16,-3-1-31 0</inkml:trace>
  <inkml:trace contextRef="#ctx0" brushRef="#br0" timeOffset="29431.5301">17274 9673 212 0,'0'0'0'0,"24"82"-83"0</inkml:trace>
  <inkml:trace contextRef="#ctx0" brushRef="#br0" timeOffset="33659.5942">12306 7378 669 0,'0'0'120'0,"0"0"-54"15,0 0-2-15,0 0 11 16,0 0 23-16,0 0-21 15,97 0 3-15,-66 0-18 0,4 0-1 16,6-1-18 0,1-2-8-16,3 0 12 0,-2-1 1 15,2 0-12-15,-2-1-10 16,-4 1-11-16,-6 0-14 16,-1-1 5-16,-2-1-4 15,-1-1 0-15,-4 0-1 16,0-3 7-16,0-1-7 15,-3-4 0-15,1-2 11 16,-3-2 1-16,0-4-6 16,2 0 3-16,-5-3-1 15,-2 1 0-15,2-2-2 16,-5 2-1-16,-2 0 4 0,-2 3 14 16,-3 0 12-16,-2 1 1 15,-3 2 2-15,0-1 8 16,0 1 0-16,0-1-7 15,-8 1 0-15,-1-1 3 16,-3-2-17-16,0-1-12 16,-6 0-4-16,4 2-1 15,-4-1 0-15,-1 0-2 16,0 3-5-16,-2-1-1 16,0 3 6-16,0 3-5 15,0 2 5-15,-1 4 1 16,-3 1-7-16,2 5-1 15,-4-1 0-15,-4 3 0 0,-2 0 0 16,-5 0 6 0,-1 6-6-16,-3 5-6 0,-3 1 6 15,2 4-1-15,-2 1 1 16,2-1-1-16,1 4 0 16,3-1 1-16,5-2 0 15,4 1 0-15,6 0-1 16,5 0 0-16,1 4-1 15,6 1 1-15,0 3-6 16,6 6 1-16,3 2 4 16,3 7 1-16,0 3 0 15,0 4-2-15,6 2 2 16,7 0 1-16,-1-2-2 16,6-5 2-16,-1-2 0 0,7-7 9 15,2-6-7-15,3-6 7 16,1-4 11-1,1-5-2-15,-3-5 4 0,-4-2 9 16,-1-3-10-16,-4-3-2 16,-4 0-8-16,-2 0-3 15,-4 0-7-15,-3 0-1 16,-1 0-11-16,-3-1-24 16,0-4-78-16,-2-2-412 0</inkml:trace>
  <inkml:trace contextRef="#ctx0" brushRef="#br0" timeOffset="36938.7072">21612 6832 85 0,'0'0'220'0,"0"0"-121"16,0 0 21-16,0 0 1 15,0 0 13-15,103 0-17 16,-75 0 0-16,3 0-18 15,1 0-14-15,5-5 11 16,0 2-28-16,2 0-15 0,1 0-18 16,-1 0-10-16,-1 2-13 15,0 1-5-15,-7-1-6 16,-2 1 0-16,-10 0-1 16,-2 0-16-16,-11 0-45 15,-6 0-83-15,0 0-112 16,-14 0-125-16</inkml:trace>
  <inkml:trace contextRef="#ctx0" brushRef="#br0" timeOffset="37230.0058">21697 6974 916 0,'0'0'118'16,"0"0"-49"-16,0 0 23 15,122 4 19-15,-71-4-4 16,1 0-8-16,0 0-16 16,-1 0-25-16,-2 0-11 15,-4 0 13-15,-5-1 3 16,-2-2-24-16,-6 1-18 15,-8 0-11-15,-10 2-10 0,-14 0 0 16,0 0-120-16,-5 0-501 16</inkml:trace>
  <inkml:trace contextRef="#ctx0" brushRef="#br0" timeOffset="40253.3081">16387 14299 1083 0,'0'0'114'0,"0"0"-84"16,85 17 34-16,-32-8 77 16,24 3-41-16,24-2 21 15,20 2 15-15,4-2-25 16,-7-5-14-16,-18-5-36 16,-11 0-17-16,-17 0-22 15,-12-10-6-15,-13 1-14 16,-4-5 5-16,7-5-1 0,5-3 4 15,5-8 11 1,-6-2 1-16,-2-4-4 0,-3 0 10 16,-4-5-4-16,-2 0-5 15,-4-1-10-15,-5-3-2 16,-1-1 2-16,-6-1 0 16,-5-3 10-16,-4 1 0 15,-2-2-2-15,-7 3 3 16,-3 0-6-16,-6 2 11 15,0 2 3-15,-4 1-8 0,-14-1 5 16,-9 1-6-16,-8-3 11 16,-7 0-3-16,-5 0-8 15,-5-3-9-15,-6 0-8 16,-2 2-2-16,-4 2 12 16,-3 5-11-16,-5 1 0 15,1 5 7-15,-1 3-8 16,1 4 6-16,2 5-6 15,-1 2-1-15,-4 3 1 16,-9 1 0-16,-20 2 0 16,-16 3-1-16,-5 6-7 15,6 5 7-15,11 0-14 16,9 8 3-16,-1 5 11 16,4 6-8-16,2 3-3 15,18 0 10-15,15 1-4 0,16 0 5 16,4 5 0-16,-5 6 0 15,-3 15-1-15,-4 9-4 16,9 5 6-16,8 2 0 16,7 3 0-16,9 2-1 15,3 8-5-15,4 13 6 16,5 9-8-16,3 3 7 16,4-20 0-16,0-20 1 15,3-20-1-15,11-5 0 16,6 9 1-16,7 6 0 15,7 6 1-15,8-1 5 16,10-3 9-16,7-3 9 16,5-3 4-16,5-9 2 0,2-4-4 15,1-7 0-15,-2-8-12 16,-5-6 1-16,-8-4-2 16,-6-5-7-16,-9-3 0 15,-7-3 0-15,-8 0-4 16,-7 0-1-16,-6 0 8 15,-3-6-9-15,-4 3 1 16,2-1-1-16,-4-1-8 16,0 0-37-16,-3-9-77 15,-2 4-155-15,0-9-822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55:39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1089 9936 1101 0,'0'0'265'0,"0"0"-111"0,0 0 3 15,0 0-18-15,0 0-62 16,0 0-27-16,48-44-28 15,-18 26-7-15,7-2 1 16,9-2 5-16,5 1-4 16,3 1-16-16,-5 5 5 15,-7 2-6-15,-8 5-35 16,-10 5-146-16,-14 3-141 16,-10 0-227-16</inkml:trace>
  <inkml:trace contextRef="#ctx0" brushRef="#br0" timeOffset="243.7248">937 10129 1280 0,'0'0'276'0,"0"0"-256"16,0 0-10-16,0 0 1 15,0 0 145-15,98-40-25 16,-60 18-53-16,3-2-52 16,4 1-15-16,-3 0-11 15,-3 6-13-15,7-1-176 16,-9 6-158-16,-11 1-572 0</inkml:trace>
  <inkml:trace contextRef="#ctx0" brushRef="#br0" timeOffset="4405.5213">14492 9844 1054 0,'0'0'120'0,"0"0"-81"16,0 0 57-16,0 0 6 16,0 0 8-16,0 0-7 15,0 0-24-15,-1-6-35 16,1 6-6-16,0 0 8 16,0-2 3-16,0 2-11 15,0 0-13-15,1-1-11 0,4 1-6 16,7 0-1-16,6-3 27 15,9 1 24-15,8-3-5 16,10 2-7-16,6-1-9 16,9 1-2-16,5-2 2 15,7-1 8-15,1 1-20 16,0 0-6-16,-5 0-6 16,-2-1-1-16,-8 0-4 15,-6 1-1-15,-7 2 5 16,-9 1 0-16,-4 0 1 15,-9 0-5-15,-3 1-8 16,-5-1 3-16,-4 2 3 16,-4 0-5-16,-2-3 11 15,-3 3-12-15,-2 0 1 0,0 0-1 16,0 0 1-16,0 0 1 16,0 0-2-16,0 0-71 15,-19 3-92-15,-1 2-166 16,-5-1-412-16</inkml:trace>
  <inkml:trace contextRef="#ctx0" brushRef="#br0" timeOffset="5424.6116">17978 9964 1154 0,'0'0'188'0,"0"0"-41"15,0 0-23-15,0 0-31 16,0 0 18-16,0 0 18 0,67-2-28 15,-35 0-28-15,4-2 1 16,7 1 7-16,2 1-5 16,2-4-14-16,-3 0-4 15,-2 1-21-15,-4-1-4 16,-7 0-16-16,-8 3-3 16,-7-2-4-16,-7 3-10 15,-2 1-1-15,-5 1 0 16,-2 0-54-16,0 6-225 15,-10 2-516-15</inkml:trace>
  <inkml:trace contextRef="#ctx0" brushRef="#br0" timeOffset="15425.412">11802 8693 157 0,'0'0'155'16,"0"0"-57"-16,85 17-40 16,-46-15-17-16,4 1-25 15,5 0 2-15,4-2-1 16,25 1-17-16,-13-1-54 15,-5 1-144-15</inkml:trace>
  <inkml:trace contextRef="#ctx0" brushRef="#br0" timeOffset="16463.977">11051 8557 16 0,'0'0'66'16,"0"0"18"-16,86 79-18 15,-45-55-28-15,2-3 12 16,5-4-37-16,16 0-13 16,-10-6-37-16,-8-4-207 0</inkml:trace>
  <inkml:trace contextRef="#ctx0" brushRef="#br0" timeOffset="16616.5211">11645 8736 212 0,'0'0'143'0,"0"0"-56"15,0 0-37-15,0 0-12 16,0 0-38-16,0 0-70 0</inkml:trace>
  <inkml:trace contextRef="#ctx0" brushRef="#br0" timeOffset="17688.8252">9270 14046 626 0,'0'0'76'0,"0"0"-35"0,0 0 45 16,117 13 14-16,-69-10-32 16,4-1-26-16,4 0-9 15,-1-1 3-15,2 1-8 16,-1-1-8-16,3 2 18 15,4 0-11-15,3 4-17 16,2 0-8-16,-1 3-1 16,-1 0-1-16,0 2 0 15,-4-2-7-15,-2 0 4 16,0-2-20-16,-1-2 7 16,4-2-27-16,2-1-30 15,4 0-15-15,16 1 1 16,16-1-43-16,19 1 31 15,5-1 53-15,-3-1 4 0,-35-2-35 16,-22 0-311-16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48:43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2846 906 1345 0,'0'0'178'0,"-16"-92"-63"16,9 66 84-16,-1-3 23 15,2 2-89-15,-2 3-3 16,2 12-14-16,-1 5-8 15,4 7-50-15,3 10-44 16,0 30-14-16,3 28 0 16,16 26 0-16,5 11 7 0,-4-4-6 15,4-6-1 1,-10-13 2-16,-6-2-2 0,-8-13-117 16,-6-6-122-1,-15-22-377-15,-8-19-463 0</inkml:trace>
  <inkml:trace contextRef="#ctx0" brushRef="#br0" timeOffset="182.0903">2318 853 1967 0,'0'0'240'0,"0"0"-221"15,0 0-19-15,141-75-1 16,-15 41 1-16,26-3 37 0,6 4-1 15,-7 8-18-15,-18 16-18 16,-9 4-8-16,-36 5-257 16,-26 0-403-16</inkml:trace>
  <inkml:trace contextRef="#ctx0" brushRef="#br0" timeOffset="759.2328">3484 875 1748 0,'0'0'203'0,"0"0"-143"15,-80 58 25-15,50-27-16 0,9 3 20 16,7 0-6-16,3 5-43 16,11 0-30-16,0-1-1 15,3 1-3-15,13-5-6 16,0-9-18-16,10-7-63 15,-2-11-18-15,4-7-60 16,-1-11 100-16,-1-20 55 16,-4-11 4-16,-4-5 7 15,-6-3-1-15,-9 4 15 16,0 7 46-16,-3 10-26 16,0 11 21-16,0 10 7 15,-3 8-17-15,0 5-49 16,0 21-3-16,3 11 0 0,0 10 0 15,0 5 0 1,6 1 0-16,12-5-1 0,4-7 1 16,3-11-6-16,1-9-6 15,2-14 0-15,-1-7-3 16,0-4-23-16,-5-21 32 16,-2-11 6-16,-7-11 9 15,-10-18 1-15,-3 3 14 16,0-1 5-16,-5 6 2 15,-6 22 26-15,2 6 48 16,1 16-2-16,5 13-62 16,0 9-41-16,3 22-12 0,0 17 6 15,0 9 6 1,11 10 6-16,-2 14-6 0,1-6-30 16,2-2-71-16,3-6-78 15,10-18-211-15,2-10-233 16,0-22-205-16</inkml:trace>
  <inkml:trace contextRef="#ctx0" brushRef="#br0" timeOffset="1097.3262">4054 960 1283 0,'0'0'231'16,"0"0"-58"-16,0 0 57 16,0 0-94-16,0 0-9 15,0 0-80-15,0 0-34 0,-74-10-13 16,59 39 0-1,3 7-1-15,3 8 0 0,9-2-8 16,0-3 7-16,12-8-20 16,16-8 15-16,4-8 6 15,8-10 0-15,4-5-29 16,-3-8 17-16,-4-10 12 16,-10-2 1-16,-5 3 23 15,-10 4 17-15,-7 9 16 16,-5 4 6-16,0 0-48 15,3 4-14-15,7 16 0 16,0 6 28-16,5 4-6 16,-1 6-9-16,0-1-13 15,-3-3 0-15,-3-5-38 16,-7-15-101-16,-1-9-237 0,0-3-557 16</inkml:trace>
  <inkml:trace contextRef="#ctx0" brushRef="#br0" timeOffset="1230.6294">4045 724 1393 0,'0'0'539'0,"0"0"-539"15,0 0-112-15,0 0-91 16,0 0 151-16,0 0 36 16,108 103-102-16,-65-67-464 0</inkml:trace>
  <inkml:trace contextRef="#ctx0" brushRef="#br0" timeOffset="1920.7207">4492 899 1461 0,'0'0'265'16,"0"0"-244"-16,0 0-2 16,4 97 32-16,3-53 48 15,2 1 4-15,2 1-33 16,4 0-43-16,0-4-17 15,0-9-7-15,-2-9-3 16,0-15 0-16,-1-9-41 16,3-11 41-16,6-23 3 15,0-12 3-15,5-8-6 0,-6-1-7 16,-2 5 7 0,-6 13 0-16,-3 12 0 0,-6 16 0 15,0 9 0-15,2 0-52 16,5 17 46-16,3 8 6 15,5 6 2-15,6 0 5 16,6-1 2-16,6-8-9 16,7-11-115-16,4-11-8 15,3 0-32-15,-1-26 14 16,-4-6 38-16,-9-9 62 16,-12-1 41-16,-13 2 16 15,-11 6 77-15,0 7 66 16,-15 11 79-16,-1 9-70 15,-2 7-112-15,-1 4-39 16,4 16-17-16,2 7-2 0,4 4-7 16,9 2-2-16,0-4 2 15,0-5-10-15,14-7-46 16,0-9-15-16,1-8 42 16,0-3 38-16,1-16 39 15,-2-5 14-15,-2-1 49 16,-2 4 6-16,-4 5-21 15,-3 12 0-15,0 4-64 16,3 22-8-16,12 34-15 16,7 34 25-16,9 35-9 15,-1 13 5-15,-10-4 10 16,-10-22-4-16,-11-36-8 16,-2-24 3-16,-8-18-7 0,-11-9 20 15,-14 2 15-15,-23 2-1 16,0-5-20-16,-11-10-13 15,6-11-16-15,31-37-68 16,9-13-209-16,21-15-1698 0</inkml:trace>
  <inkml:trace contextRef="#ctx0" brushRef="#br0" timeOffset="2454.5468">7656 940 1837 0,'0'0'206'0,"0"0"-143"15,-83-20 44-15,49 20-57 16,-1 15-27-16,1 17-6 0,4 9 15 16,3 7 4-1,10 5-17-15,9 2-7 0,8-5-10 16,0-5-1-16,14-11-1 15,11-17-6-15,5-17-46 16,7-9 18-16,8-43 28 16,3-37 6-16,-5-40 15 15,-14-19-6-15,-15-1 28 16,-12 28-12-16,-2 47-1 16,0 30 20-16,-2 26 53 15,-4 6 34-15,3 11-44 16,-1 1-61-16,2 39-26 15,0 38-1-15,2 32 0 16,3 16 0-16,17-4-12 16,10-17-66-16,0-34-94 0,14-11-58 15,-9-23-150-15,-6-21-400 16</inkml:trace>
  <inkml:trace contextRef="#ctx0" brushRef="#br0" timeOffset="3096.4656">7951 783 1333 0,'0'0'161'15,"0"0"-121"-15,0 0-40 16,0 0-9-16,0 0-3 16,0 0 5-16,5 80 4 15,25-60-57-15,6-6-53 16,0-5-40-16,0-9 21 15,-8 0 95-15,-3-12 37 0,-10-9 53 16,-5-6 119-16,-8 0 46 16,-2-2 33-16,0 2 14 15,-10 8-58 1,-2 6 3-16,-2 9-51 0,-2 4-68 16,2 9-57-16,-5 21-21 15,-2 12-12-15,3 23 0 16,2-1 0-16,13 7-1 15,3-1 0-15,8-13-9 16,20 2 0-16,12-15-6 0,9-19-8 16,7-17-66-1,3-10-7-15,-4-26 4 0,-8-14 29 16,-11-9 44-16,-12-1 15 16,-9 2 4-16,-10 9 41 15,-3 9 35-15,-2 10 29 16,0 11 14-16,0 9-34 15,0 2-67-15,0 5-18 16,4 16-8-16,11 3 1 16,9 3-5-16,6-2 3 15,5-6 8-15,3-5-37 16,-1-11-24-16,-1-3 1 16,-6-11 42-16,-8-10 19 15,-8 0 20-15,-6 4 49 16,-6 6 37-16,-2 6-7 0,0 5-45 15,0 3-48 1,0 16-4-16,1 11-2 0,5 4 12 16,3 4-6-16,3-4-6 15,-1-5-29-15,2-22-110 16,0-7-135-16,-8-7-481 0</inkml:trace>
  <inkml:trace contextRef="#ctx0" brushRef="#br0" timeOffset="3231.8853">8751 542 1884 0,'0'0'218'16,"0"0"-190"-16,0 0-28 15,0 0-1-15,72 93-1 0,-26-41 1 16,17 21-27 0,-12-9-365-16,-11-13-903 0</inkml:trace>
  <inkml:trace contextRef="#ctx0" brushRef="#br0" timeOffset="3963.4329">9072 869 1842 0,'0'0'380'16,"0"0"-140"-16,0 0-191 15,0 0-49-15,0 0 0 16,35 107 6-16,-9-52 15 16,4 4-9-16,0-1-5 15,-3-10-1-15,-5-13-6 16,-8-16-1-16,0-19 1 0,-3-21 45 15,-1-21 4-15,-2-14-36 16,2-10-7-16,2 11 0 16,3-2-6-16,6 15 0 15,7 12-6-15,8 15-36 16,9 12-44-16,15 3-41 16,8 10-2-16,4 9-32 15,-1 0-142-15,-5-2-28 16,-14-5 51-16,-18-10 114 15,-16-2 166-15,-16-7 353 16,-2-14 154-16,-22-3-222 16,-5-1-36-16,-5 3-75 15,2 3-51-15,0 9-59 16,4 10-22-16,0 1-26 0,2 27-16 16,0 9-1-16,7 9 0 15,9 7-5-15,8 0 5 16,2-1-11-16,20-12-3 15,8-11-48-15,4-17-49 16,1-12-37-16,-3-17 44 16,-5-19 77-16,-4-7 28 15,-10-1 5-15,-3 0 49 16,-5 11 16-16,-5 11 10 16,0 7 5-16,0 14-12 15,0 1-41-15,-2 13-32 16,1 14-1-16,1 8 0 15,0 5-6-15,12 0 6 16,12-4-8-16,13-11-1 16,7-11-19-16,5-14-5 0,1-9-12 15,-6-24 16-15,-13-14 26 16,-10-23 4-16,-14-24 43 16,-7 2 21-16,0 12-22 15,0 17-14-15,0 30 48 16,0 9 3-16,0 11-16 15,0 13-63-15,0 17-12 16,13 33 2-16,9 23 4 16,3 24 5-16,-3 5-47 15,-10-17-63-15,-12-15-127 16,0-30-379-16,-12-19-792 0</inkml:trace>
  <inkml:trace contextRef="#ctx0" brushRef="#br0" timeOffset="4150.5872">10159 860 1916 0,'0'0'266'16,"0"0"-48"-16,0 0-132 15,0 0-64-15,90-16-22 16,-51 37 0-16,4 8 15 16,-4 10-5-16,-6 4-1 15,-11 3-9-15,-12-3-33 16,-10-1-133-16,-9-14-374 0,-8-12-690 15</inkml:trace>
  <inkml:trace contextRef="#ctx0" brushRef="#br0" timeOffset="4249.0223">10540 725 1285 0,'0'0'46'15,"0"0"-46"-15,0 0-291 0</inkml:trace>
  <inkml:trace contextRef="#ctx0" brushRef="#br0" timeOffset="4797.2186">10762 852 1835 0,'0'0'342'0,"0"0"-56"0,0 0-200 15,0 0-86-15,0 0-13 16,0 0 13-16,39 110 0 15,-17-55 1-15,2 4 0 16,0-4 5-16,-5-6-6 16,1-13-63-16,-7-17-110 15,0-16-31-15,-4-12 177 16,1-28 27-16,1-14 0 16,1-6 86-16,1-1 31 15,-1 7-9-15,-2 11-1 16,1 14-12-16,-5 13 5 15,-1 11-52-15,3 2-48 16,5 15-15-16,8 9 15 16,7 5 8-16,8 2 1 15,4-1-8-15,3-8-1 0,7-8-14 16,-1-14-48-16,0 0-25 16,-4-28-69-16,-11-11 97 15,-9-11 59-15,-13-6 12 16,-10 0 63-16,-2 6 41 15,-11 11 11-15,-9 15-33 16,-6 17-40-16,-5 7-41 16,-3 26-13-16,-2 14-1 15,6 9 0-15,11 9 0 16,13 2-4-16,6 0 5 0,22-4 15 16,17-8 5-1,14-11 8-15,13-13 11 0,17-17-15 16,-6-7-3-1,2-5-21-15,-2-19-12 0,2-21-81 16,-8 3-155-16,-21-2-625 16</inkml:trace>
  <inkml:trace contextRef="#ctx0" brushRef="#br0" timeOffset="5732.3443">13943 763 1778 0,'0'0'200'0,"0"0"-46"16,0 0 49-16,0 0-49 15,0 0-78-15,0 0-40 16,0 0-35-16,-49-4-1 16,45 40 0-16,1 10 0 15,3 2 0-15,0-3 0 16,3-3-2-16,12-5-13 16,4-10-7-16,2-11-76 15,6-11-5-15,1-5 19 16,2-16 46-16,-2-12 26 0,-4-8 11 15,-3 2 1 1,-5 3 1-16,-9 9 28 0,-2 8 16 16,-3 14 11-16,0 0-56 15,2 21-1-15,6 11 1 16,4 4 7-16,5 3 5 16,4-7-2-16,4-7 12 15,4-11 23-15,2-9 16 16,4-5 16-16,0-25-7 15,0-14-21-15,-2-11-25 16,-7-7-9-16,-7-5-6 16,-10 1-8-16,-10 3 0 15,-1 11 2-15,-1 14-3 0,-14 19-45 16,-8 21-139 0,4 17-200-16,4 11-453 0</inkml:trace>
  <inkml:trace contextRef="#ctx0" brushRef="#br0" timeOffset="5881.1194">14721 916 1987 0,'0'0'228'16,"0"0"-116"-16,0 0-80 16,0 0-32-16,0 0-92 15,0 0-82-15,110-75-332 16,-62 69-471-16</inkml:trace>
  <inkml:trace contextRef="#ctx0" brushRef="#br0" timeOffset="6154.233">14983 752 1949 0,'0'0'220'15,"0"0"-219"-15,0 0-1 16,0 0 0-16,56 93 12 15,-31-46 13-15,-6-1-9 16,-3 0-8-16,-8-8-2 16,-6-11 1-16,-2-7 2 15,0-11-2-15,0-9 8 0,0-5 55 16,-3-22-11-16,0-10-40 16,3-12-10-16,0-5-3 15,3 4-6-15,14 8-63 16,6 13-52-16,15 21-154 15,-5 8-340-15,-4 0-575 0</inkml:trace>
  <inkml:trace contextRef="#ctx0" brushRef="#br0" timeOffset="6284.5164">15424 867 1694 0,'0'0'199'0,"0"0"-95"16,0 0-31-16,0 0-73 15,0 0-120-15,0 0-382 0,0 0-286 16</inkml:trace>
  <inkml:trace contextRef="#ctx0" brushRef="#br0" timeOffset="6541.4831">15747 573 1974 0,'0'0'291'16,"0"0"-49"-16,0 0-175 16,0 0-67-16,0 0 12 15,0 0 3-15,55 118 43 16,-35-36-17-16,-4 22-17 0,-4-9-9 16,-9-19 0-1,-2-23-13-15,2-23-1 0,0-1 6 16,3-2-7-16,0-8-36 15,17-19-113-15,-1-12-173 16,-2-12-196-16</inkml:trace>
  <inkml:trace contextRef="#ctx0" brushRef="#br0" timeOffset="6692.5378">15639 817 1386 0,'0'0'581'15,"0"0"-486"-15,0 0-39 16,0 0-56-16,84-32-29 16,5 24-4-16,-9 2-226 0,-6-2-534 0</inkml:trace>
  <inkml:trace contextRef="#ctx0" brushRef="#br0" timeOffset="6833.2198">16434 830 1610 0,'0'0'519'16,"0"0"-412"-16,0 0-107 15,87-9-180-15,-32 1-181 0,1-3-702 16</inkml:trace>
  <inkml:trace contextRef="#ctx0" brushRef="#br0" timeOffset="7266.7184">17079 688 2092 0,'0'0'222'0,"0"0"-203"16,0 0-19-16,0 0 0 15,66 81 34-15,-53-35 3 16,-13 6-22-16,0 4 3 15,-27-3 0-15,-9-2-8 16,-4-7-1-16,6-10-7 16,9-8-2-16,16-19 0 15,9-7-35-15,23-17 0 0,29-31 21 16,22-27 1-16,15-22 13 16,-7 3 0-16,-22 19 0 15,-26 26 6-15,-19 21 11 16,-3 5 85-16,-5 4 39 15,-5 5-2-15,-2 13-6 16,-9 1-61-16,-17 25-71 16,-8 15 11-16,-7 14-4 15,0 6 5-15,8 7 18 16,14-1-10-16,16-1-12 16,3-6 5-16,33-5-8 15,34-7-5-15,52-12-1 16,63-31-114-16,-14-4-228 15,-9-26-1861-15</inkml:trace>
  <inkml:trace contextRef="#ctx0" brushRef="#br0" timeOffset="7716.1979">20101 1534 1652 0,'0'0'181'15,"55"-93"-74"-15,-6 4 8 16,12-42 0-16,-2-14 18 15,-10-5 2-15,-20 22-62 16,-16 40 25-16,-10 30-17 16,-3 29 9-16,0 15 9 15,0 3-2-15,-5 8-37 16,-3 3-60-16,-2 14 0 16,-6 32-12-16,1 34 6 15,4 34-3-15,11 16 8 0,3-4 0 16,23-12 1-16,1-18 0 15,1-5 0-15,-10-3-7 16,-11-18 5-16,-7-13 1 16,-50 2 0-16,-94 5 0 15,-81 3-47-15,-103 2-51 16,40-26-221-16,24-20-718 0</inkml:trace>
  <inkml:trace contextRef="#ctx0" brushRef="#br0" timeOffset="9798.3794">6830 2285 1631 0,'0'0'245'16,"0"0"-132"-16,0 0-66 0,0 0-47 15,0 0-30-15,0 0 30 16,0 0 52-16,77-4 11 15,-47-4-4-15,2-6-32 16,-1-8-16-16,-1-8 10 16,-6-6 15-16,-6-3 21 15,-6-4 7-15,-11-3 6 16,-1 4 16-16,-14 4-7 16,-16 11-8-16,-13 14 40 15,-20 13-63-15,-28 30-33 16,-15 34-14-16,10 18 0 15,28-2-1-15,35-15 2 16,31-18-2-16,7-4-15 0,38 7 4 16,44 3-10-16,50-18-30 15,24-26-63-15,0-19-25 16,-33-28 22-16,-52-3-25 16,-30 7-110-16,-19-7 16 15,-10-19 169-15,-11-1 67 16,-6-7 171-16,-4 3-3 15,-15 24 5-15,-3 6-4 16,3 14 4-16,4 14-88 16,0 7-52-16,1 12-23 15,0 18-10-15,-3 11-1 16,5 6 1-16,5 4-10 16,7-3 4-16,0-6-5 0,4-11-54 15,14-14-38-15,4-12-42 16,1-5 50-16,7-23 79 15,-5-12 14-15,-4-8 2 16,-6-1 50-16,-6 5 44 16,-6 8 24-16,-3 11 1 15,0 14-20-15,0 6-63 16,0 17-36-16,-2 30-7 16,-5 29 7-16,2 25 1 15,1 3 1-15,2-18 9 16,2-25-11-16,0-26 0 15,8-12-8-15,10-8-4 0,7-10-71 16,9-5-72 0,10-39 58-16,2-29-15 0,-4-28 23 15,-9-5 48-15,-16 15 35 16,-11 26 6-16,-6 27 42 16,0 16 32-16,0 3 83 15,0 5-6-15,0 4-61 16,0 5-56-16,0 8-34 15,-1 19-6-15,1 14 5 16,0 21 1-16,3 1 1 16,6 5-1-16,3-1 1 15,-3-16-1-15,5-4-9 16,0-13-2-16,1-17-15 0,0-17-13 16,4-5-7-16,-1-25 46 15,4-9 0 1,2-6 5-16,-4 1-4 15,2 8 20-15,-3 9 5 0,-3 8-12 16,0 11-4-16,0 5-9 16,5 3 0-16,4 3-1 15,7 12 0-15,8 3 1 16,8 3 0-16,5-2-1 16,4-4 0-16,6-8-1 15,-5-7-39-15,-4-7-6 16,-7-17 7-16,-12-12-17 15,-12-8 26-15,-10-4 30 16,-12-3 15-16,-1 5 23 16,-1 9 34-16,-10 11 10 0,-1 12-10 15,2 12-38-15,-2 2-26 16,-6 16-8-16,-5 13-1 16,-2 14-1-16,1 6-7 15,3 2 3-15,11-1 6 16,10-8-7-16,0-9-38 15,20-16-22-15,12-12-24 16,7-5 8-16,4-24 55 16,-4-11 16-16,-6-7 12 15,-6-4-1-15,-9 0 1 16,-6 4 1-16,-4 6 0 16,-5 11 35-16,-3 9 31 15,0 12 35-15,0 4-39 0,0 11-63 16,0 14-15-1,0 11 14-15,0 5-5 0,0 6 6 16,9-4-1-16,5-7-10 16,8-6-16-16,5-14-16 15,10-14-41-15,5-4 9 16,0-27 32-16,-2-15 12 16,-5-24 13-16,-9-31 12 15,-11-29 4-15,-10-3 2 16,-5 27 29-16,0 37 41 15,0 39 41-15,0 17-19 16,-2 8-19-16,1 3-29 16,-1 27-41-16,2 36-3 15,0 34 0-15,14 16-1 0,8 1 1 16,2-22-1-16,1-31 1 16,-1-19-2-16,6-14-20 15,7-9-20-15,6-9-3 16,5-10-54-16,-6-17 53 15,-10-39 34-15,-12-35 12 16,-20-35 19-16,0-6 27 16,-15 22 0-16,-1 38 8 15,6 41 0-15,3 20 20 16,3 8 8-16,2 3-62 16,1 25-20-16,1 31-12 15,9 33 6-15,12 29-2 16,-1 7 2-16,-5-10-28 15,-8-30-51-15,-7-31-70 0,0-9-96 16,-7-19-145-16,-6-11-436 0</inkml:trace>
  <inkml:trace contextRef="#ctx0" brushRef="#br0" timeOffset="10010.4882">8829 2135 1896 0,'0'0'223'0,"0"0"-145"15,0 0-46-15,131-48-27 16,-26 31-5-16,8 7 0 16,-18 7 25-16,-26 3 43 15,-26 5-25-15,-12 11-14 0,1 8-23 16,-2 7-6-16,-5 8 0 16,-13 4-12-16,-10 1-10 15,-2 2-82 1,-14-12-175-16,1-13-389 0</inkml:trace>
  <inkml:trace contextRef="#ctx0" brushRef="#br0" timeOffset="10137.2601">9603 1906 12 0,'0'0'1797'0,"0"0"-1598"16,0 0-64-16,0 0-135 15,0 0-6-15,0 0-110 0,0 0-108 16,100 55-615-16</inkml:trace>
  <inkml:trace contextRef="#ctx0" brushRef="#br0" timeOffset="10827.5661">9805 2040 1925 0,'0'0'265'0,"0"0"-121"15,0 0-93-15,0 0-51 16,0 0-8-16,0 0 8 15,25 108 0-15,-4-62 8 16,-3 1-1-16,-5-7-1 16,-1-5-5-16,-2-15-1 15,-2-11-6-15,1-9-41 16,6-23 41-16,0-19 5 0,2-13 1 16,0-6 6-16,-1 3 16 15,-2 6 15-15,-2 15 45 16,-6 17 16-16,-2 12-9 15,2 8-83-15,4 17 12 16,4 16-8-16,9 6 25 16,6 6-22-16,5-1-4 15,5-6-7-15,10-9 4 16,8-16-6-16,6-11-13 16,1-7-26-16,-6-24-16 15,-10-14 15-15,-18-8 21 16,-11-5 10-16,-17 1-2 15,-2 9 5-15,-10 12 6 0,-7 18 12 16,-1 16 2 0,-5 11-14-16,0 20-2 0,5 8-10 15,3 3-4-15,7-2 4 16,7-6-58-16,1-10-53 16,0-8-13-16,4-15-29 15,7-1 165-15,2-24 36 16,-1-12-24-16,2-5 31 15,-3 0 82-15,-4 4 16 16,0 12-7-16,-4 13-4 16,-1 12-72-16,3 8-58 15,4 36-3-15,13 31 3 16,16 31 1-16,8 13 1 16,6 4 7-16,-4-9-3 15,-15-16-6-15,-15-17-2 0,-11-22 2 16,-7-19 0-1,-9-10 0-15,-21-1 12 0,-30-3 4 16,-38-9 0-16,-35-17 3 16,8-17-19-16,37-46-88 15,44 5-170-15,44-3-591 0</inkml:trace>
  <inkml:trace contextRef="#ctx0" brushRef="#br0" timeOffset="11099.0279">11876 2138 2192 0,'0'0'295'15,"0"0"-148"-15,0 0-118 16,0 0-29-16,0 0 0 16,0 0 20-16,1 92-2 15,-1-61-18-15,-5-7-119 16,-4-8-188-16,1-12-490 0</inkml:trace>
  <inkml:trace contextRef="#ctx0" brushRef="#br0" timeOffset="11218.2774">11885 1734 1520 0,'0'0'150'0,"0"0"-150"15,0 0-39-15,72 77-52 16,-25-33-74-16,-4-4-199 0</inkml:trace>
  <inkml:trace contextRef="#ctx0" brushRef="#br0" timeOffset="11427.1924">12287 1855 1627 0,'0'0'257'0,"0"0"113"15,0 0-178-15,0 0-105 0,0 0-68 16,0 0-18-16,11 81 34 16,9-3 18-16,2 2 5 15,-1-10-13-15,0-10-25 16,-4-20-13-16,3 1-1 15,0-7-6-15,2-15-43 16,0-19-125-16,-7-19-136 16,-6-9-556-16</inkml:trace>
  <inkml:trace contextRef="#ctx0" brushRef="#br0" timeOffset="11573.3913">12102 1993 1243 0,'0'0'737'0,"0"0"-704"0,0 0-33 16,125 2 0-16,-10-2 16 16,-8-3-16-16,-16-8-521 0</inkml:trace>
  <inkml:trace contextRef="#ctx0" brushRef="#br0" timeOffset="11864.1574">14443 1782 2054 0,'0'0'312'0,"0"0"-21"16,0 0-160-16,0 0-59 15,0 0-58-15,0 0-13 16,14 80-1-16,4 12 30 16,1 10-17-16,-1-13-12 15,-6-24 5-15,-9-20-6 16,-3-9-90-16,0 4-141 16,-6-8-348-16,-8-13-985 0</inkml:trace>
  <inkml:trace contextRef="#ctx0" brushRef="#br0" timeOffset="12169.3981">14449 1933 1500 0,'0'0'395'0,"0"0"-326"16,87-23-54-16,-43 22 11 16,-2 1 39-16,-7 8 30 15,-7 17 7-15,-10 6-41 16,-13 6 99-16,-5 7-48 15,0 1-53-15,0 1-23 16,0-9-18-16,0-4-10 16,5-13-8-16,20-11 0 15,14-9 1-15,12-10-1 16,7-22 1-16,-1-10-1 0,-5-19 0 16,-13 1 0-1,-18-1 1-15,-14 5 8 0,-7 18 0 16,-16 9 26-16,-11 14-35 15,-3 13-23-15,15 11-150 16,9 11-199-16,6 2-553 0</inkml:trace>
  <inkml:trace contextRef="#ctx0" brushRef="#br0" timeOffset="12525.2142">16357 1881 2041 0,'0'0'236'0,"0"0"-11"16,0 0-141-16,-103-14-22 16,70 36-36-16,-1 16 5 15,-5 19-3-15,8 22 5 16,11-4-8-16,12-8-5 15,8-11-8-15,26-19-2 16,30 1 22-16,29-8-4 16,-1-16-3-16,-3-14 2 15,-11-11-12-15,-20-19-13 16,3-19 8-16,-7-28-1 16,-32-23 9-16,-14 6 18 0,-27 19-8 15,-45 19 5 1,-55 30-33-16,-47 14-37 0,11 6-107 15,6 6-392-15</inkml:trace>
  <inkml:trace contextRef="#ctx0" brushRef="#br0" timeOffset="16267.8732">2409 3171 684 0,'0'0'1072'0,"0"0"-946"16,-44-90 42-16,29 68 3 15,7 18-26-15,-5 13-56 16,-7 57-66-16,-9 50-14 16,-2 22 34-16,0 12 3 15,2-8-25-15,9-13-12 16,-1-3 1-16,5-26-8 16,4-29-2-16,6-33 2 15,3-18-2-15,3-5-2 16,0-8-17-16,0-7 19 15,0-12 1-15,6-38 30 0,12-5-22 16,4-11-7-16,5-2 13 16,3 17 12-16,4 6-13 15,-2 20-12-15,0 20-2 16,-1 10-21-16,5 37 5 16,-5 8 16-16,-2 9 9 15,1 8-9-15,-8-10-62 16,11 25-111-16,-7-17-217 15,-3-15-706-15</inkml:trace>
  <inkml:trace contextRef="#ctx0" brushRef="#br0" timeOffset="16750.3258">2886 3998 1744 0,'0'0'236'16,"0"0"-188"-16,0 0-36 15,-28 87 20-15,19-52 15 16,1 1-17-16,4-4-11 16,3-7-12-16,-1-5-6 15,2-7 0-15,0-10 0 16,0-3 29-16,0-11 75 16,0-17-57-16,0-9-33 15,2-9-7-15,3 0-2 16,5 0-5-16,-3 10 6 0,4 10 8 15,-2 14 9 1,1 12-24-16,3 2-17 0,5 22 6 16,2 3 11-16,-1 6-1 15,2 2 1-15,-6-3 0 16,-2-3 0-16,-8-5-1 16,1-9-30-16,-6-8-3 15,0-7 34-15,0-4 78 16,0-21-14-16,0-11-37 15,0-7 17-15,0-7 1 16,7 3 1-16,8 8-23 16,0 12-11-16,3 15-3 15,0 12-9-15,7 18-28 0,-1 16 23 16,4 8 5-16,-4 3 0 16,-4 3-56-16,-7 10-109 15,-5-12-306-15,-8-13-955 0</inkml:trace>
  <inkml:trace contextRef="#ctx0" brushRef="#br0" timeOffset="17121.237">3374 3889 1553 0,'0'0'159'16,"0"0"-138"-16,-3 90-21 0,3-44 49 15,0 4 30-15,0-1 22 16,0-2-42-16,3-6-33 16,2-9-19-16,-5-9-5 15,1-11 5-15,-1-11 1 16,0-1 73-16,0-14 46 16,0-14-79-16,-3-13-25 15,-3-7 9-15,2-9 26 16,4-1 0-16,0 5 0 15,0 15 19-15,4 15-17 16,10 17-33-16,5 6-27 16,11 25-25-16,9 15 25 15,2 9 1-15,0 1 5 16,-4 4-5-16,-10-3-1 0,-9 0-21 16,-12 4-119-16,-6-14-111 15,0-15-477-15</inkml:trace>
  <inkml:trace contextRef="#ctx0" brushRef="#br0" timeOffset="17280.5414">3388 4129 1822 0,'0'0'216'16,"0"0"-216"-16,0 0 0 15,110 0 5-15,-49-6-5 16,27-11-103-16,-13-1-412 15,-14 0-619-15</inkml:trace>
  <inkml:trace contextRef="#ctx0" brushRef="#br0" timeOffset="17447.0362">3860 3853 1555 0,'0'0'476'0,"0"0"-344"0,0 0-58 16,0 0-55-16,-28 85 36 15,28-31 15-15,0 5-24 16,0 2-23-16,8-2-6 15,2-1-10-15,0-3-7 16,-5-4 0-16,-5-9-89 16,0-16-148-16,-6-15-424 15,-6-11-694-15</inkml:trace>
  <inkml:trace contextRef="#ctx0" brushRef="#br0" timeOffset="17629.628">3825 3875 1500 0,'0'0'217'0,"18"-78"71"15,-1 45-134-15,8 7-103 0,5 15-31 16,9 11-3-16,2 0 20 16,0 20 20-16,-3 10 4 15,-12 9-37-15,-15 4 19 16,-11 4-21-16,-6 0 0 16,-24-4-22-16,-10-5-7 15,-9-8-61-15,8-12-134 16,14-12-391-16</inkml:trace>
  <inkml:trace contextRef="#ctx0" brushRef="#br0" timeOffset="17803.1096">4502 3793 1993 0,'0'0'290'0,"0"0"-148"16,0 0-87-16,0 0 16 15,0 0-20-15,0 0-51 16,112-13-30-16,-74 12-233 16,-11-1-516-16</inkml:trace>
  <inkml:trace contextRef="#ctx0" brushRef="#br0" timeOffset="17961.2747">4318 4078 2046 0,'0'0'270'16,"0"0"-171"-16,0 0-35 0,0 0 19 16,111-10-22-16,-32 1-44 15,51-8-17-15,-14 3-233 16,-3-6-826-16</inkml:trace>
  <inkml:trace contextRef="#ctx0" brushRef="#br0" timeOffset="19524.5075">5507 3570 1790 0,'0'0'241'0,"0"0"-40"16,-89-15-6-16,21 15-110 16,-3 9-30-16,-5 15 12 15,0 9-2-15,20 1-18 16,4 4-20-16,15 4-13 16,21-1-14-16,16-1-7 15,6-7-12-15,30-4 11 16,16-12-31-16,8-15-43 15,7-2-14-15,-5-25 42 16,-8-12 29-16,-16-5 16 16,-12-6 9-16,-11-1 12 15,-12 3 50-15,-3 8 19 16,0 10 17-16,-5 11-16 0,1 12-10 16,-2 5-29-16,0 8-33 15,0 18-10-15,3 13-2 16,3 6-7-16,0 2 8 15,8 0-9-15,15-8-4 16,9-11 1-16,8-11-8 16,4-15-45-16,2-2-1 15,-5-23-11-15,-8-9 17 16,-10-7 21-16,-10-2 33 16,-9 3 7-16,-4 3 8 15,0 8 26-15,0 7-3 16,0 7 26-16,2 9-7 0,6 4-50 15,9 7-2 1,7 16 2-16,6 11 11 0,9 6 8 16,-2 7-4-16,3 2 0 15,-3-3-6-15,-2-5-8 16,-2-7 4-16,-4-15-5 16,1-13-33-16,3-6-90 15,3-29 4-15,3-17-82 16,4-25 4-16,-3-21 85 15,-7 5 72-15,-8 9 40 16,-13 20 98-16,-6 24 58 16,-6 8 31-16,0 4-25 15,0 15-37-15,-6 7-55 16,-7 11-57-16,-8 19-12 16,1 15-1-16,0 7-1 0,5 3-1 15,9-1-7-15,6-8-9 16,0-13-55-16,21-13-31 15,4-16-47-15,3-6 32 16,2-23 85-16,-3-14 22 16,-4-5 11-16,-6-3 1 15,-6 1 18-15,-2 8 57 16,-8 13 65-16,-1 11 20 16,0 14-64-16,0 2-80 15,0 30-16-15,9 25 0 16,6 30 1-16,5 28-1 15,-3 13-2-15,-8-10 1 16,-9-24 1-16,0-35 0 0,-5-16 8 16,-6-8-1-16,-4-4-6 15,-7-2 0-15,-8-5 10 16,-1-16 8-16,-7-8-10 16,-1-14-9-16,-1-31-12 15,21-29-69-15,20-30-103 16,44-8-123-16,9 20-331 15,0 30-194-15</inkml:trace>
  <inkml:trace contextRef="#ctx0" brushRef="#br0" timeOffset="19995.2499">6660 3631 1470 0,'0'0'559'0,"0"0"-280"16,0 0-95-16,0 0-71 0,0 0-80 15,0 0-23-15,0 0-10 16,0 104 0-16,0-59 1 15,0 0 0-15,0-7-1 16,0-9 0-16,0-8-20 16,0-14-77-16,0-7 59 15,0-17 27-15,0-19-35 16,2-14 19-16,4-7 27 16,2-4 2-16,3 3 39 15,3 9 8-15,2 13 12 16,-1 17-20-16,4 13-41 15,2 6 0-15,2 20-20 16,2 11 19-16,-4 8 1 16,-5 0 18-16,-4 2-4 0,-5-4 3 15,-6-8-11-15,-1-8-6 16,0-9 1-16,0-12 6 16,0 0 3-16,0-23 53 15,0-9-32-15,0-9-4 16,0-1 25-16,0 1-13 15,4 9-2-15,11 11 5 16,-2 12-27-16,5 9-15 16,6 9-19-16,6 21 18 15,4 10-8-15,-1 4 8 16,-3 4-1-16,-5-2-17 16,-2-5-81-16,3-9-76 15,-3-11-172-15,-4-16-731 0</inkml:trace>
  <inkml:trace contextRef="#ctx0" brushRef="#br0" timeOffset="20319.3335">7382 3446 1728 0,'0'0'338'0,"0"0"-53"16,0 0-101-16,0 0-88 16,0 0-69-16,0 0-19 15,0 0-8-15,-85 114 0 16,70-62-1-16,6-2-1 15,5-5-11-15,4-10-1 0,0-13-12 16,7-12-32 0,9-10-38-16,4-12 52 0,2-20 42 15,1-7 2 1,-4-6 8-16,-2 0-1 0,-4 4 51 16,-4 10 15-16,-3 9 12 15,-3 15-18-15,-2 7-52 16,2 0-15-16,2 23-8 15,4 7 8-15,0 9 0 16,1 1-13-16,2 2-105 16,-3 4-96-16,-3-12-360 15,-3-14-549-15</inkml:trace>
  <inkml:trace contextRef="#ctx0" brushRef="#br0" timeOffset="20668.9208">7573 3520 1084 0,'0'0'694'0,"0"0"-504"15,0 0-104-15,0 0-59 16,0 0-2-16,0 0 7 16,94-10 36-16,-81 43-21 15,-4 6 2-15,-9 7 46 16,0-2-55-16,-1 1-18 16,-12-7-20-16,2-10-1 15,6-11-1-15,5-12-2 16,0-5 2-16,8-24-1 15,13-14-58-15,0-12 32 16,6-17 27-16,-8 4 21 16,0 0 43-16,-8 5 4 15,-7 26 13-15,-2 6 59 0,-2 22-21 16,0 4-68-16,-6 28-41 16,-5 14-1-16,3 11-9 15,5 10 0-15,3 13-9 16,31 12 8-16,5-7-5 15,5-9 5-15,9 6-11 16,-13-29-167-16,-14-5-349 0</inkml:trace>
  <inkml:trace contextRef="#ctx0" brushRef="#br0" timeOffset="21098.2517">6503 4793 1557 0,'0'0'636'0,"0"0"-542"0,0 0-54 16,0 0-23-16,0 0 12 16,0 0 65-16,90 103-4 15,-89-63-20-15,-1 2 3 16,-4 0-41-16,-12-8-20 15,2-9-1-15,7-9-11 16,7-15-25-16,3-2-38 16,28-33-23-16,14-14-3 15,8-8-15-15,7-3 22 16,0 2 48-16,-11 11 24 16,-9 9 10-16,-14 11 14 0,-11 11 85 15,-13 11 62-15,-2 4-11 16,-4 14-78-16,-12 16-49 15,-2 12-11-15,-4 7 26 16,12 7-7-16,3-1 3 16,7-1 2-16,15-9-22 15,37-15-7-15,47-22-7 16,42-29-39-16,-14-18-146 16,-9-18-1041-16</inkml:trace>
  <inkml:trace contextRef="#ctx0" brushRef="#br0" timeOffset="29273.5161">8792 3563 1637 0,'0'0'166'0,"0"0"-119"15,0 0-3-15,0 0 0 16,70-80 13-16,-45 78 10 16,-1 2-2-16,4 21-13 15,-7 16-20-15,-3 11-8 16,-12 10-11-16,-6 7-6 0,-13 2 3 16,-20-1-9-16,-6-4 4 15,-5-14-4-15,4-12 5 16,5-19-6-16,6-17 13 15,7-10 1-15,10-25-2 16,6-9-1-16,6-1 9 16,3 5 15-16,12 13-8 15,6 10-15-15,1 14-11 16,5 3 13-16,5 15-7 16,1 13-5-16,8 4 0 15,5 3-2-15,3-4-68 16,22-4-93-16,-12-10-338 15,-10-14-882-15</inkml:trace>
  <inkml:trace contextRef="#ctx0" brushRef="#br0" timeOffset="29635.4705">9407 3577 2140 0,'0'0'236'0,"0"0"-236"0,0 0-13 16,0 0-30-16,0 0 31 15,0 0 11-15,77 100-7 16,-64-56 8-16,-4 3 1 16,-9 2 0-16,0 0 0 15,-7-12-1-15,-5-9-11 16,6-17-40-16,3-11 15 0,3-21 10 16,9-34-54-16,21-23 20 15,1 0 40 1,-3 9 13-16,-4 16 7 0,-12 22 60 15,-4 5 12-15,-1 7 30 16,-7 13 37-16,0 6-57 16,0 14-51-16,-10 19-30 15,-1 12 15-15,5 7 7 16,3 5-8-16,3-2-15 16,6-6 7-16,14-8-7 15,8-13-16-15,29-28-118 16,-7-7-79-16,-5-23-371 0</inkml:trace>
  <inkml:trace contextRef="#ctx0" brushRef="#br0" timeOffset="29915.332">9797 3202 1884 0,'0'0'218'0,"0"0"-138"15,0 0-34-15,0 0-39 16,0 0-6-16,91-60-1 15,-42 55 16-15,1 5 5 16,-7 0-12-16,-11 18-9 16,-11 7 8-16,-15 7-2 15,-6 2 5-15,-14 6 18 16,-13-2 17-16,-5 0 2 16,3-2 4-16,4-4-20 15,9-6-17-15,9-2-15 16,7-2 0-16,13-2-48 0,24-3-50 15,50-5-23-15,-7-4-195 16,2-8-815-16</inkml:trace>
  <inkml:trace contextRef="#ctx0" brushRef="#br0" timeOffset="30165.3942">10867 3314 1942 0,'0'0'220'0,"0"0"-118"16,-121 14 6-16,57 28 11 15,-4 27-21-15,3 21 15 0,14 10-25 16,28-2-36-16,23-12-17 16,14-21-22-16,13-15-12 15,6-16 0-15,23-8 0 16,37-14-1-16,41-12-20 15,23-27-64-15,-32-11-174 16,-31-8-510-16</inkml:trace>
  <inkml:trace contextRef="#ctx0" brushRef="#br0" timeOffset="31017.6953">11223 3419 1886 0,'0'0'258'0,"0"0"-72"16,0 0-6-16,0 0-107 0,0 0-42 16,0 0 49-16,-27 121 8 15,24-66-31-15,3 0-34 16,0-3-14-16,0-5-8 16,5-5 0-16,3-5-1 15,0-9-27-15,16-9-119 16,-6-8-177-16,1-11-401 0</inkml:trace>
  <inkml:trace contextRef="#ctx0" brushRef="#br0" timeOffset="31181.8486">11478 3668 1876 0,'0'0'299'0,"0"0"-102"16,0 0-132-16,115-26-44 15,-6 2-21-15,13 2-5 16,-7 6-41-16,-40 6-228 16,-36 3-568-16</inkml:trace>
  <inkml:trace contextRef="#ctx0" brushRef="#br0" timeOffset="31581.4978">11966 3420 1908 0,'0'0'210'0,"0"0"-154"0,0 0 23 16,0 0-59-16,0 0-19 16,0 0 11-16,0 0 22 15,51 72-3-15,-40-22 8 16,-11 3-14-16,0 1-6 16,-13-1-7-16,-4-6 3 15,1-8-15-15,6-10 0 16,7-14-1-16,3-15-61 15,0-2 20-15,18-30 8 16,16-25 12-16,8-24 16 0,0-19 0 16,-7 8 5-16,-12 23 1 15,-13 27 24-15,-7 23 52 16,-2 5 42-16,-1 3 28 16,0 5-34-16,0 6-55 15,0 5-51-15,0 18-6 16,0 14 0-16,0 10 2 15,0 4-1-15,11-1 0 16,7 0 0-16,4-5-1 16,4-5-9-16,2-7-94 15,12-13-109-15,-4-10-110 16,-10-10-513-16</inkml:trace>
  <inkml:trace contextRef="#ctx0" brushRef="#br0" timeOffset="31805.3489">12459 3274 1901 0,'0'0'244'16,"0"0"-91"-16,0 0-74 15,0 0-55-15,88 25 24 16,-37 17 36-16,6 9-4 16,-2 11-23-16,-7 4-2 15,-14 1-42-15,-19-2-7 16,-15-1 2-16,-3-9-8 15,-28-5 0-15,-10-13-39 0,-24-29-129 16,8-8-97-16,6-18-694 16</inkml:trace>
  <inkml:trace contextRef="#ctx0" brushRef="#br0" timeOffset="32131.0967">12908 2862 2041 0,'0'0'223'0,"0"0"-168"16,0 0-24-16,106-57-2 15,-52 57 38-15,0 0 1 16,-2 20-19-16,-9 14-20 16,-15 7-13-16,-21 10-1 15,-14 16 3-15,-28-1 3 0,-19 2 1 16,-10 2 8-16,10-12-11 15,1 3 8-15,15-13-10 16,17-10-7-16,18-11-10 16,5-8 1-16,39-12 17 15,42-7 19-15,39-13 14 16,15-12-18-16,-2-4-27 16,-25 10-6-16,-34 12-1 15,-18 7-121-15,-22 1-175 16,-30 9-800-16</inkml:trace>
  <inkml:trace contextRef="#ctx0" brushRef="#br0" timeOffset="34763.12">5085 6406 995 0,'0'0'358'16,"0"0"-93"-16,0 0 41 15,0 0-94-15,0 0-52 16,0 0-19-16,-113-48-42 16,46 56-44-16,-29 28-31 15,4 7-6-15,10 1 0 0,15-1-5 16,35-7-1-1,7 0-10-15,7 6-1 0,18-6 1 16,9-10-2-16,27-7 0 16,29-19-1-16,26-17-16 15,11-44 1-15,-4-20-26 16,-25-13-4-16,-32-3 19 16,-25-8 17-16,-13-13 9 15,-3-3 1-15,0 17 1 16,-9 34 11-16,-1 30 54 15,4 23 22-15,0 6 10 16,0 8-5-16,1 3-61 16,2 37-32-16,3 43-6 15,0 41 1-15,0 14 5 16,0-3 1-16,6-16 0 0,5-27 0 16,2-14 5-16,-1-19-6 15,-3-14-61-15,7 8-87 16,-5-9-131-16,-2-7-327 0</inkml:trace>
  <inkml:trace contextRef="#ctx0" brushRef="#br0" timeOffset="35277.3672">4256 7358 1746 0,'0'0'671'16,"0"0"-589"-16,0 0-82 16,117-16 2-16,46-13 23 15,47-6 67-15,29-5-22 16,-9 0-21-16,-27 7-17 16,-11 4-7-16,-19 6-15 15,-24 5-9-15,-41 7-2 16,-40 5-50-16,-45 6-132 0,-23 0-191 15,-7 8-718-15</inkml:trace>
  <inkml:trace contextRef="#ctx0" brushRef="#br0" timeOffset="35702.3956">4908 7771 1864 0,'0'0'227'0,"0"0"-171"15,-124 40 52-15,61-7 21 0,-1 8-27 16,3 7-8-16,9 2-18 16,14 3-30-16,16-2-22 15,16 0-23-15,6-3-1 16,19-6 1-16,19-10-1 15,8-15 0-15,11-17-22 16,10-27-12-16,7-44 5 16,-8-38-6-16,-17-22-3 15,-25-6 21-15,-22 9 16 16,-2 33 1-16,-8 28 0 16,-1 29 35-16,0 18 44 15,4 7 9-15,0 4 2 0,2 9-48 16,3 4-42-16,0 35-7 15,19 29 6-15,15 27 1 16,10 9 0-16,5-2-59 16,-5-23-53-16,-2-16-126 15,-10-18-269-15,-13-23-847 0</inkml:trace>
  <inkml:trace contextRef="#ctx0" brushRef="#br0" timeOffset="36110.6535">5416 7702 2009 0,'0'0'233'0,"0"0"-196"15,0 0-36-15,0 0-1 16,0 0 42-16,5 108 12 0,-11-57-2 16,-14 4-20-16,-4-2-8 15,3-9-5-15,2-8-11 16,9-14-7-16,5-12-1 15,5-10-5-15,5-10-33 16,25-33-29-16,22-25 6 16,-1-5 2-16,-4 6 4 15,-11 7 33-15,-15 18 10 16,-5-2 12-16,-1 5 0 16,-9 14 54-16,-4 11 88 15,-2 13 30-15,0 1-60 16,-8 21-57-16,-10 29-25 15,1 6 22-15,3 10 11 16,9 3-14-16,5-12-21 0,14-1-13 16,17-11-8-16,15-11-7 15,26-22 0-15,33-15 0 16,32-46-27-16,10-29-100 16,-32 4-338-16,-30 0-776 0</inkml:trace>
  <inkml:trace contextRef="#ctx0" brushRef="#br0" timeOffset="36710.6423">6860 6299 1876 0,'0'0'208'0,"0"0"-139"0,0 0 28 15,0 0-6-15,0 0-57 16,0 0-22-16,0 0 13 15,72 15 15-15,-57 41-21 16,-5 6 1-16,-10 1-10 16,-10-2 2-16,-13-10-6 15,-1-9-5-15,-1-14 0 16,3-15 7-16,5-13 8 16,4-3 6-16,4-19-4 0,7-5-10 15,2 0 2-15,5 4-1 16,14 10 6-16,5 11-15 15,12 2 1-15,5 9 16 16,9 13 7-16,1 2-6 16,4 2-18-16,-2-1 0 15,19-2-36-15,-14-10-190 16,-9-10-440-16</inkml:trace>
  <inkml:trace contextRef="#ctx0" brushRef="#br0" timeOffset="37099.0617">7455 6300 1898 0,'0'0'220'0,"0"0"-176"0,0 0-28 16,81 57-6 0,-55-18 55-16,-6 7-25 0,-13 4-17 15,-7 1-9-15,-9-2-3 16,-17-6-5-16,-4-11-5 15,2-11-1-15,8-16 0 16,8-8-7-16,11-29-39 16,1-14-12-16,14-10 17 15,13-7 22-15,2 2 13 16,-3 4 6-16,-1 9 25 16,-11 10 53-16,-5 15 67 15,-7 9 57-15,-2 13-52 0,0 1-79 16,-5 20-54-1,-4 13-4-15,-1 11 18 0,5 4 7 16,5 1-16-16,4-5-11 16,18-5-10-16,11-9-1 15,7-13 0-15,24-17-54 16,23-24-52-16,-10-14-189 16,-13-9-637-16</inkml:trace>
  <inkml:trace contextRef="#ctx0" brushRef="#br0" timeOffset="37362.2093">7986 5692 1813 0,'0'0'227'0,"0"0"-87"16,0 0-38-16,0 0-53 0,0 0 1 16,0 0 2-16,106 3-13 15,-76 23-5-15,-11 7-9 16,-11 12 12-16,-8 17 26 15,-37 21-8-15,-5-6-9 16,-2-6-11-16,5-14-12 16,16-15-6-16,5-1-10 15,10-1-6-15,8-8-1 16,26-12-25-16,32-13-63 16,67-8-95-16,-12-18-195 15,3-5-747-15</inkml:trace>
  <inkml:trace contextRef="#ctx0" brushRef="#br0" timeOffset="37567.5658">8954 5806 1914 0,'0'0'216'0,"-101"29"0"16,33 19-61-16,0 28-30 15,14 22-31-15,18-4-28 16,23-16-20-16,13-25-19 15,5-15-21-15,17 5-5 16,11 2 0-16,27 0-1 16,44-26-79-16,-10-12-104 15,-5-7-358-15</inkml:trace>
  <inkml:trace contextRef="#ctx0" brushRef="#br0" timeOffset="37748.6065">9321 5898 2134 0,'0'0'304'16,"0"0"-108"-16,0 0-117 16,-60 100-34-16,53-43 5 15,7 6-11-15,0 2-15 16,12-11-13-16,3 1-11 16,3-6 0-16,5-9-97 15,-3-10-271-15,-5-18-849 0</inkml:trace>
  <inkml:trace contextRef="#ctx0" brushRef="#br0" timeOffset="37881.1509">9512 6205 1996 0,'0'0'228'0,"0"0"-117"16,126-62-85-16,-22 32-26 15,12 1-32-15,-23 12-153 16,-29 3-570-16</inkml:trace>
  <inkml:trace contextRef="#ctx0" brushRef="#br0" timeOffset="38263.8827">10056 5946 1854 0,'0'0'220'0,"0"0"-67"15,0 0-67-15,0 0-17 16,0 0 7-16,102 29-8 15,-86 8-8-15,-10 6 1 16,-6 3-9-16,-9 1-21 16,-13-4-19-16,0-7-10 15,5-11-1-15,7-9-1 16,10-12-11-16,0-4-33 16,22-18 17-16,16-29 9 15,7-25-12-15,-7-1 23 16,-8 3 6-16,-15 10 0 15,-8 20 1-15,-4 7 7 16,-3 4 55-16,0 18 28 0,0 11-22 16,0 9-47-16,-8 22-20 15,3 13-1-15,3 9 14 16,2 8-5-16,5 1-8 16,17-3 1-16,6-6-2 15,7-12-34-15,33-16-106 16,-8-13-215-16,-3-12-467 0</inkml:trace>
  <inkml:trace contextRef="#ctx0" brushRef="#br0" timeOffset="38640.2402">10719 5579 1731 0,'0'0'267'0,"0"0"-181"15,0 0-8-15,103 121 55 0,-38-19 25 16,8 16-37-16,-7 4-45 16,-15-15-5-16,-23-29-20 15,-19-18-26-15,-9-17-16 16,-15-6-8-16,-31 12-1 16,-30-3-25-16,-26-13-42 15,5-20-68-15,6-30-76 16,32-18-184-16,29-7-1018 0</inkml:trace>
  <inkml:trace contextRef="#ctx0" brushRef="#br0" timeOffset="39050.0888">11134 5075 1916 0,'0'0'217'0,"0"0"-147"16,110-87 23-16,-52 56-7 15,3 10-17-15,-4 10-18 16,-9 11-24-16,-8 9-14 16,-16 19-7-16,-14 13 3 15,-10 14 3-15,-19 5 10 16,-20 6 1-16,-12-1 11 0,-4-4 6 15,6-5-3 1,7-10 2-16,14-8-12 0,13-12-9 16,10-7-9-16,5-8 0 15,18-4 6-15,31-6 18 16,36-1 26-16,32-8-15 16,11-11-20-16,-7-1-24 15,-32 3 0-15,-31 9 0 16,-22 2 0-16,-16 6-9 15,-7 0-34-15,-11 0-60 16,-32 0-60-16,-19 5-177 16,-9 2-619-16</inkml:trace>
  <inkml:trace contextRef="#ctx0" brushRef="#br0" timeOffset="39935.2563">12553 6033 646 0,'0'0'1311'0,"0"0"-1036"16,0 0-102-16,0 0-68 16,0 0-21-16,0 0-17 15,0 0-17-15,99-17-26 16,-45 2-10-16,2 1-14 15,-2 0 0-15,-11 2-90 0,-7 4-137 16,-14 2-239 0,-14 4-829-16</inkml:trace>
  <inkml:trace contextRef="#ctx0" brushRef="#br0" timeOffset="40100.3799">12616 6251 2060 0,'0'0'461'0,"0"0"-326"16,0 0-71-16,0 0-31 15,157-36-18-15,-30 9-12 16,20 0-3-16,-27 6-148 0,-26-1-468 16</inkml:trace>
  <inkml:trace contextRef="#ctx0" brushRef="#br0" timeOffset="41290.3443">14808 5475 1124 0,'0'0'229'16,"0"0"-11"-16,0 0-8 15,0 0-30-15,0 0-29 16,0 0-49-16,0 0-8 16,-8-66-6-16,-1 57-11 15,-6-2 6-15,-3 0-25 0,-6-1-1 16,-6 2-31-16,-4 3-3 16,-9-3-8-16,1 3-5 15,-4 4 8-15,1 1-12 16,0 2 10-16,7 0-4 15,2 2-6-15,4 7-4 16,2 5 5-16,2 4-7 16,-2 4 1-16,1 7-1 15,-1 3 1-15,1-1-1 16,1 3 1-16,3 2 0 16,2-2 0-16,2-2 1 15,5-1 4-15,6-2-5 16,1 1 1-16,4 1-1 0,1 0 6 15,2 2-6 1,2 1 0-16,0 1 6 0,0 2-6 16,6 1 0-16,5 1-1 15,1 1 2-15,4-1 5 16,0-2-1-16,7-3-4 16,0-3 4-16,4-2 0 15,3-7 0-15,1-4-5 16,4-2 8-16,4-4-3 15,4 0 1-15,0-2-1 16,5-5 0-16,-2-1 0 16,2-2 2-16,-2-2 10 15,-1 0-5-15,0-4 4 16,-1-8-5-16,0-3-2 16,-1-4 2-16,2-1-4 0,-5-6-7 15,-2-1 11-15,-2-1-2 16,-6-2-1-16,-5 2 0 15,-3-2 1-15,-3-1 4 16,-3-1-5-16,-4-4 4 16,-1 2 4-16,-1-5-1 15,-1 3-7-15,-3-3-3 16,-1 1-5-16,-4 4 5 16,-1-3-4-16,0 6-1 15,0-1 0-15,-1 3 0 16,-7 1-1-16,-3 1-2 15,-3 2 2-15,3 2 0 16,-4 3-1-16,0 1 0 16,-2 2 1-16,-2 2 0 0,-1 1 0 15,-3 1 0-15,-2 2 0 16,-1 1 0-16,0 0 0 16,-4 2 0-16,1 2 0 15,1-1 1-15,0 1 1 16,-1 2-2-16,4-1 1 15,-1 2 0-15,7 0 7 16,0 1-8-16,4 2 0 16,0 0 0-16,2 0-1 15,-6 0 1-15,2 0 0 16,-2 0 1-16,-1 5-1 16,4 0 0-16,-2-1 0 15,6 2 0-15,-1 1 0 0,4-2-1 16,1 2-9-16,1 1-71 15,7 8-65-15,0-4-111 16,1-3-542-16</inkml:trace>
  <inkml:trace contextRef="#ctx0" brushRef="#br0" timeOffset="43293.3588">3496 5554 704 0,'0'0'95'16,"0"0"-17"-16,0 0 43 16,0 0 8-16,0 0-45 15,0 0 13-15,-10-3-39 0,15 50-6 16,11 43 124-16,9 55-5 15,2 29-22-15,1 17-19 16,0 0-19-16,0-12-10 16,2 2-1-16,2 8-20 15,-3-1-19-15,5-6-20 16,-8 0-13-16,-9-11-7 16,-8-12-10-16,-9-10-4 15,0-17 5-15,-7-32-12 16,-4-29-18-16,3-29-45 15,-1-23-33-15,-7-27-48 16,0-18-61-16,-6-21-486 0</inkml:trace>
  <inkml:trace contextRef="#ctx0" brushRef="#br0" timeOffset="45576.3308">3546 5109 1345 0,'0'0'193'0,"0"0"-158"15,0 0-35-15,0 0-9 16,0 0-1-16,0 0 10 15,112 53 8-15,-70-16 24 16,8 6 10-16,20 14-15 0,24 10 16 16,23 8 17-16,8-5 12 15,4-11-24-15,-8-14-7 16,-4-14-7-16,4-2-14 16,4-4 1-16,0-4 2 15,0-1 2-15,6-4-13 16,8-5-2-16,-1-2 17 15,0-7 3-15,3-2-9 16,-4-2-11-16,4-10-4 16,-2-7-4-16,1-3 7 15,5-7-8-15,0 0 5 16,6-5-5-16,-4 2 9 16,-1-1-10-16,-3 1 0 0,-5 5 1 15,-4 1 4-15,-6 0-4 16,-1 4 8-16,0-1 10 15,-3 1-8-15,1-1-10 16,3-4 7-16,0 1-7 16,1-3-1-16,-1 2 0 15,-4 0 0-15,5 1 2 16,0 1 4-16,-1 3-6 16,4 0 1-16,3-4-1 15,3-1 9-15,-1-2 3 16,4-1 4-16,-1 2-7 15,4-1 7-15,0-1-2 16,4 2-8-16,-2-2 4 16,3 2 2-16,-2 2-5 15,-1 6-5-15,1-1 8 0,2 4-2 16,7 3 1-16,2 0 2 16,0 1 3-16,7 0-5 15,-4 0-8-15,-1-1 5 16,-1 0-5-16,-6 2 0 15,-5 1 0-15,-2 0 0 16,0 2 0-16,0 1 2 16,1 1-3-16,4-2 6 15,0 1-5-15,-1 2-1 16,1 0 7-16,-4-4-6 16,-4 3 0-16,-8-5 0 15,-8 0 0-15,-9 2-1 16,-11-2-1-16,-2 0 1 0,-10 3 0 15,-2 1 0-15,-2-1 1 16,-5 1-1-16,-14 4 2 16,-14 1-1-16,-15 2 5 15,-6 1-6-15,1 0 0 16,2 0 0-16,0 0 0 16,-6 0 1-16,-8 0 5 15,-3 6 0-15,-6 2 6 16,0 3-6-16,-1 8 4 15,1 6-4-15,2 9 6 16,5 20-3-16,6 27-1 16,8 39 23-16,4 21 22 0,0 8-2 15,-5 3-20 1,-10-12 2-16,-6 5-6 0,-9 7 0 16,-8 8-12-16,-4 7 4 15,0 2 1-15,-10-2-11 16,-8-2 3-16,1-7-2 15,-3-2-3-15,-1 0 1 16,3-12-8-16,3-11 1 16,9-19 0-16,6-32 0 15,0-24 0-15,0-15 0 16,8-9 0-16,3 2 1 16,0 0-1-16,-1-3 0 15,1-7 1-15,-5-9-1 16,-5-6 0-16,-1-5 0 0,0 0-1 15,0-1 1-15,-12 1-1 16,-15 4 0-16,-12-1 1 16,-13 4 5-16,-23 2-5 15,-32-1-1-15,-33 5 1 16,-19-2 1-16,-10-6-1 16,-4-3 5-16,-3-1-6 15,-16-6-1-15,-14 2 0 16,-18-3 0-16,-6 0 1 15,-5 3 1-15,-4-2-1 16,4 4 0-16,0-1 0 16,1 1 1-16,0 3 0 15,-6 0-1-15,-2 1 0 0,-1 3 0 16,0 3 2-16,11 2-1 16,5 0-1-16,12 5-1 15,9-2 0-15,13 2 1 16,11-2 5-16,8-1-5 15,0-2-1-15,0 0 1 16,-2 1-6-16,-3 3 5 16,-1 1 1-16,9 2-2 15,5 1-10-15,6 4 2 16,8 0-7-16,7 1 7 16,4 2 9-16,5-3-6 15,-3-1-8-15,-3-3-5 16,-2 0 2-16,-2-2 6 15,0-3 11-15,0-3-5 16,5-4 4-16,1-6 2 0,6 1-1 16,1-5 1-16,0 1-1 15,0 3 1-15,1 3-2 16,-1 4 1-16,-1 3-1 16,4-1 1-16,5-1 0 15,7-4 1-15,12 0 0 16,21-5 0-16,19-2 1 15,17-2 0-15,6-2 0 16,-11 0-1-16,-4 0 1 16,-9 0-1-16,-1 0 1 15,0-4-1-15,-1-1 1 0,-11 2-1 16,-15-2 0 0,-16 2 0-16,-10 0 1 0,6-1-1 15,10 0 0-15,26-2 0 16,19 1 2-16,11-1 7 15,7-2 3-15,-7 2-6 16,-3-2-5-16,-4-3 16 16,10 2 8-16,7 0-7 15,6 1-6-15,3-1-12 16,2 1 6-16,0 2-5 16,1 2 0-16,-3 1 0 15,0 2 0-15,-1 1 1 0,-2 0-2 16,-3 0 9-16,0 0-8 15,1 1 0 1,4 3-1-16,2-1 6 0,8-1-6 16,5 0 1-16,7-2 7 15,6 0 1-15,1 0 7 16,2-7 16-16,0-8-16 16,2-2-7-16,5-2-8 15,1 2-1-15,2 5 0 16,-2 1 0-16,-2 0 0 15,0 0 0-15,0-6-15 16,-1-8-10-16,0-14-20 16,-2-22-18-16,-3-57-46 15,0 9-125-15,-13-3-350 0</inkml:trace>
  <inkml:trace contextRef="#ctx0" brushRef="#br0" timeOffset="58182.8095">17100 5417 1222 0,'0'0'151'0,"0"0"-10"0,4-83 130 16,-4 49 11-16,-7 3-56 16,-16 4-21-16,-26 9-81 15,-33 18-64-15,-35 19-33 16,-9 29-18-16,17 7 3 15,36-4 0-15,36-14 9 16,19-1-20-16,6 2 7 16,12 4-8-16,9-1 0 15,45-9-9-15,47-23-12 0,35-17-8 16,8-35-38-16,-23-10-28 16,-40 3 33-16,-42 8 1 15,-17 5 13-15,-6-6 26 16,-4 0 15-16,-6 1 7 15,-6 13 37-15,-4 11 42 16,-5 7-27-16,0 11-12 16,1 0-29-16,2 14-11 15,-1 13 0-15,4 7 0 16,3 7 0-16,0 3 0 16,12 0 0-16,13-5 0 15,2-6-49-15,10-9-45 16,2-14 1-16,3-10 0 15,0-10 28-15,-4-21-19 16,-8-10 38-16,-7-8 32 16,-11-1 14-16,-7 2 45 0,-3 6 38 15,-2 13 31-15,0 11-21 16,0 16-25-16,0 3-68 16,2 25 8-16,-1 27-8 15,1 3 28-15,-2 9-6 16,0 6-9-16,-3-11-12 15,-8 5 0-15,-2-6 6 16,1-14-7-16,3-11 0 16,4-20-37-16,5-14-11 15,0-14 41-15,16-37-33 16,14-30 15-16,0 0 13 0,0 9 6 16,-6 14 5-16,-8 26 1 15,-2 8 7-15,-2 7 18 16,0 15-14-16,-2 2-10 15,8 21 25-15,2 8-4 16,7 8-8-16,1 2-13 16,6-1 7-16,5-4-8 15,1-7-26-15,4-10-41 16,-1-14 3-16,-6-3-1 16,-7-23 31-16,-10-10 20 15,-9-6 8-15,-8-2 6 16,-3 9 10-16,0 10 36 15,-3 13 31-15,-5 9-62 16,-1 12-15-16,1 21 0 0,-4 9 1 16,0 5 0-16,1 4 0 15,2-2 0-15,1-8-1 16,2-7 2-16,2-12-2 16,3-12-9-16,1-10 9 15,0-15 0-15,3-21 1 16,9-25-1-16,-2-2 0 15,1-2-1-15,1-2 0 16,-5 20 1-16,-1 5 0 16,-1 17 6-16,-1 15 18 15,3 10-24-15,3 7-5 0,4 20 5 16,7 7 2 0,5 4 7-16,2-1-9 0,2-6 1 15,0-11 6-15,1-11-7 16,-3-9 1-16,-2-9 0 15,-5-20-1-15,-5-12 5 16,-8-23-4-16,-8-30-1 16,-3-41 8-16,-10-8 11 15,-3 22 0-15,5 39 18 16,3 51 45-16,3 22 24 16,2 9-33-16,0 6-48 15,2 41-25-15,1 43-7 16,0 32 6-16,7 10 1 15,11-9-1-15,1-35-8 16,-3-32-114-16,12-5-91 0,-7-20-94 16,-3-9-375-16</inkml:trace>
  <inkml:trace contextRef="#ctx0" brushRef="#br0" timeOffset="58496.9376">18415 5196 838 0,'0'0'853'0,"0"0"-811"16,0 0-30-16,0 0-12 16,0 0 10-16,84 61 3 15,-54-55 37-15,-2-6 4 16,-3 0 9-16,-2-14 18 0,-5-10 14 16,-5-7 5-1,-3-3 4-15,-5 2 7 0,-4 5 11 16,-1 13 6-16,0 14-18 15,-7 24-82-15,-20 42-27 16,-13 34 23-16,0 15 13 16,1 2-1-16,9-16-5 15,9-16-10-15,9-18-13 16,6-18-8-16,6-15-1 16,8-8-69-16,59-25-126 15,-1-1-336-15,12-11-1290 0</inkml:trace>
  <inkml:trace contextRef="#ctx0" brushRef="#br0" timeOffset="58953.9173">19755 5121 2160 0,'0'0'253'16,"0"0"-180"-16,0 0-60 16,36 119 11-16,-2-27 67 15,-1 12-11-15,-9-6-41 16,-10-20-23-16,-12-24-7 16,-2-13-7-16,-5-5-2 15,-11 0-41-15,-5-2-113 0,-4-9-74 16,-4-21-69-1,-8-37-102-15,3-41-227 0,10-18-78 16,6-45 478 0,18 6 226-16,11 1 575 0,10 9-328 15,2 46 64-15,-2 29-23 16,1 16-25-16,12 4-129 16,9 9-69-16,6 7 9 15,3 10 19-15,0 39-15 16,-11 8 17-16,-13 14-6 15,-13 6-35-15,-15-7-12 16,-17 5-17-16,-15-4-14 16,-12-6-11-16,-6-6-31 0,-5-9-128 15,10-15-224 1,12-15-385-16</inkml:trace>
  <inkml:trace contextRef="#ctx0" brushRef="#br0" timeOffset="59480.1466">20179 4937 1670 0,'0'0'198'16,"0"0"-118"-16,0 0-8 15,89-4 31-15,-53 27-13 16,2 7-31-16,0 9-8 16,-2 3 10-16,-10 0-30 0,-8-5-30 15,-10-4 0-15,-8-2-1 16,-14-6-37-16,-14-6-43 15,-5-7-39-15,0-9-53 16,7-3 49-16,11-12 49 16,10-12-4-16,5-2 24 15,17-6 10-15,14-2 29 16,6-3 8-16,3 1 7 16,-2 4 10-16,-7 4 45 15,-9 9 49-15,-12 6 35 16,-5 10 17-16,-5 3-52 15,0 6-63-15,-1 18-41 16,-10 13 27-16,2 7 4 16,2 3-9-16,7 1-5 15,0-4 2-15,9-8-1 0,9-7-10 16,7-10 1-16,5-12 9 16,2-7 16-16,3-9-3 15,0-17 4-15,-1-11-25 16,-6-20 0-16,-10-21-9 15,-12 3-1-15,-6 9 2 16,-9 13 2-16,-18 27-4 16,-10 10-10-16,-8 8-6 15,0 8-35-15,9 21-14 16,13 12-42-16,26 24-158 16,20-8-128-16,12-6-821 0</inkml:trace>
  <inkml:trace contextRef="#ctx0" brushRef="#br0" timeOffset="59864.7819">21052 4950 1699 0,'0'0'214'16,"0"0"-55"-16,-95-11-77 15,65 26 1-15,3 17-33 16,8 11-13-16,5 7-18 15,9 2 6-15,5-4-13 16,0-7-10-16,7-11 8 16,12-9-4-16,2-11 1 0,8-10 7 15,2-7 7 1,2-22-10-16,-3-15-10 0,-2-25 0 16,-6-34 6-16,-10-28-6 15,-6-4 5-15,-6 29-5 16,0 36 7-16,0 43 42 15,-3 15 47-15,0 6-18 16,1 6-39-16,0 4-40 16,0 26-9-16,2 25 8 15,3 27-7-15,26 22 7 16,4-5-102-16,1-22-125 16,12-19-148-16,-16-31-231 15,-3-9-555-15</inkml:trace>
  <inkml:trace contextRef="#ctx0" brushRef="#br0" timeOffset="60532.3061">21374 4787 1360 0,'0'0'499'0,"0"0"-300"15,0 0-39-15,0 0-90 16,0 0-57-16,0 0-12 16,0 0 14-16,-22 119 3 15,22-54-8-15,5 0-2 16,5-16-8-16,4 0 0 15,-1-16 1-15,3-12-1 16,3-13 1-16,3-8 16 16,1-12-2-16,4-20-5 15,-1-11-9-15,-4-13 9 16,-2-2-4-16,-7 5 0 0,-1 11 2 16,-6 16 8-16,-3 15 11 15,1 11-27-15,4 4-6 16,7 23 0-16,7 4-2 15,9 6 7-15,10-1-90 16,6-6-38-16,10-13-44 16,0-12 58-16,4-5-96 15,-6-13 83-15,-9-14 83 16,-13-7 45-16,-15-2 81 16,-11-2 119-16,-7 3 42 15,0 9-89-15,-16 4-24 16,-7 9-39-16,-2 11-36 15,-5 2-26-15,1 20-22 16,0 13-4-16,8 10-1 16,8 6 0-16,9 0 5 0,4-4-5 15,10-7 2-15,17-10 4 16,10-16 11-16,10-12 0 16,13-3-6-16,3-27-4 15,1-13-1-15,-3-27 0 16,-8-25-5-16,-2-27 4 15,-13-3-6-15,-14 26 2 16,-13 31 5-16,-11 36-1 16,0 12 48-16,0 6 17 15,0 5-3-15,-5 9-31 16,-1 9-37-16,0 37 0 16,6 28 0-16,3 26 1 0,27 5-1 15,7-14 0 1,1-26-26-16,-12-26-63 0,6 3-62 15,-8-8-102-15,-5-10-327 16</inkml:trace>
  <inkml:trace contextRef="#ctx0" brushRef="#br0" timeOffset="60710.3085">22095 4855 2046 0,'0'0'246'0,"0"0"-182"16,0 0-45-16,130 0 1 0,-10 0-10 16,0 0-9-16,-2 3-1 15,-42 10-161-15,-40-3-496 0</inkml:trace>
  <inkml:trace contextRef="#ctx0" brushRef="#br0" timeOffset="61696.8697">19009 6389 1913 0,'0'0'233'16,"0"0"-174"-16,0 0-31 16,92-80-1-16,-44 42-5 15,7-11 3-15,13-16-13 16,0-20-5-16,-16 3-5 15,-13 9-2-15,-24 16 0 16,-15 22-6-16,0 2-1 16,-8 4 7-16,-5 11 1 15,4 8 8-15,3 7 32 0,6 3-17 16,0 11-24-16,0 18-7 16,5 15 7-16,5 7 11 15,5 7 5-15,-1 4 0 16,5-1 12-16,3-3-7 15,5-7-7-15,4-10-8 16,7-12-5-16,2-14-1 16,5-11-12-16,1-6-24 15,-1-25-39-15,-5-12 10 16,-9-7 31-16,-7 0 17 16,-12 3 17-16,-6 9 18 15,-6 12 25-15,0 6 39 16,0 9 10-16,-4 7-23 0,-4 0-43 15,1 14-26-15,-5 12 0 16,4 9-1-16,2 8 0 16,6 0 0-16,0 1 0 15,3-6 0-15,17-7 0 16,4-11-12-16,10-12-39 16,2-8-18-16,0-5-20 15,1-21 38-15,-4-7 12 16,-7-7 19-16,-6-1 14 15,-8 2 7-15,-6 7 0 16,-3 7 56-16,-3 9 41 16,0 8 18-16,0 8-28 0,0 0-66 15,0 11-21-15,0 13-1 16,0 7 0-16,1 3-5 16,17 2 6-16,6-2 0 15,7-7 0-15,7-10 0 16,5-11-7-16,3-6-32 15,-4-16-34-15,-4-18-16 16,-9-24 31-16,-16-27 38 16,-13-26 19-16,-3-4 1 15,-16 22 8-15,2 33 62 16,7 32 52-16,3 17 27 16,1 5-26-16,0 6-43 15,1 8-64-15,-1 23-16 16,6 25 0-16,0 27 0 15,0 19-1-15,14 6-5 0,-2-18 5 16,-2-23 1-16,1-25-41 16,15-1-124-16,1-7-187 15,3-15-794-15</inkml:trace>
  <inkml:trace contextRef="#ctx0" brushRef="#br0" timeOffset="62040.763">20805 6057 1844 0,'0'0'212'15,"0"0"-164"-15,0 0-40 16,0 0-2-16,0 0 59 0,133 42 11 16,-69-42-37-16,6-17-23 15,-9-10-16-15,-11-8 0 16,-12-7-1-16,-19-5 0 15,-16 2 1-15,-3 6 2 16,-31 14 69-16,-28 16-15 16,-25 14-19-16,-1 26 0 15,7 6-11-15,17 13-4 16,25 0-7-16,7 9-9 16,9 7-5-16,20-1 0 15,36-3-1-15,55-8 8 16,52-18 8-16,27-16-16 15,6-20 0-15,-27-7-74 16,-59-10-124-16,-36-5-739 0</inkml:trace>
  <inkml:trace contextRef="#ctx0" brushRef="#br0" timeOffset="65276.6495">6131 9743 1739 0,'0'0'207'16,"0"0"-74"-16,23-75-14 15,-2 55-5-15,5 12-62 0,5 8-34 16,5 20 16-16,6 27 40 16,-8 26-20-16,-18 23-14 15,-16 8-21-15,-17-19-1 16,-13-18 4-16,1-25-8 15,2-9-6-15,-3 1-7 16,2-4-1-16,4-7 0 16,14-20 8-16,10-8-8 15,13-43-8-15,39-36-68 16,25-25 11-16,1 5 10 16,-10 18 1-16,-26 31 13 15,-15 21 22-15,-5-3 11 16,-3 1 8-16,-6 2 0 0,-8 13 106 15,-5 11 22-15,0 7-9 16,0 3-30-16,-9 5-48 16,-7 20-28-16,-2 13-7 15,-4 10 12-15,5 9 2 16,4 3-9-16,7-2-3 16,6-3-7-16,0-8 7 15,13-6-8-15,10-10-1 16,3-12-67-16,25-19-90 15,-8-5-153-15,-4-21-559 0</inkml:trace>
  <inkml:trace contextRef="#ctx0" brushRef="#br0" timeOffset="65443.7466">6851 9753 1879 0,'0'0'295'16,"0"0"-177"-16,0 0-48 15,0 0-15-15,0 0-21 16,85-20-34-16,-34 10-36 16,22-3-100-16,-12 2-334 15,-15 5-418-15</inkml:trace>
  <inkml:trace contextRef="#ctx0" brushRef="#br0" timeOffset="65585.0046">6824 9965 1783 0,'0'0'217'0,"0"0"-160"0,0 0-45 16,0 0 60-16,166-51-52 15,-20 1-20-15,-13 1-316 16,-17 6-426-16</inkml:trace>
  <inkml:trace contextRef="#ctx0" brushRef="#br0" timeOffset="65804.6782">8071 9169 2208 0,'0'0'262'16,"0"0"-44"-16,0 0-113 0,0 0-58 16,0 0-22-16,-10 92 20 15,19-40-15-15,7 7-18 16,2 4-11-16,3-2 0 15,0 2-1-15,-2-3-26 16,-2 20-88-16,-8-17-167 16,-8-10-421-16</inkml:trace>
  <inkml:trace contextRef="#ctx0" brushRef="#br0" timeOffset="65953.2949">7888 9994 1559 0,'0'0'0'16,"82"-25"-80"-16,-18 3-56 15,5-3-219-15</inkml:trace>
  <inkml:trace contextRef="#ctx0" brushRef="#br0" timeOffset="66248.2697">8089 10003 1694 0,'0'0'636'0,"0"0"-574"15,0 0-38-15,0 0-18 0,135-14 26 16,-73 14 28-16,2 1-11 16,-13 18-15-16,-17 8-14 15,-21 9-4-15,-13 10 23 16,-45 18 8-16,-32 17-9 15,-5-6-10-15,6-10-3 16,15-13 8-16,27-21 27 16,11-5-9-16,13-6-30 15,13-16-15-15,54-5 3 16,54-34 6-16,67-21-15 16,37-11-11-16,20-11-22 15,-54 20-145-15,-56 10-591 0</inkml:trace>
  <inkml:trace contextRef="#ctx0" brushRef="#br0" timeOffset="66927.7612">11368 9164 1681 0,'0'0'277'0,"0"0"-96"15,0 0-16-15,-97-30-43 16,49 36-29-16,-1 25 6 15,-1 13-31-15,3 20-34 16,13 1-13-16,15 2-20 16,12 1 5-16,9-16-5 15,22-2-1-15,11-16-6 16,14-14-29-16,5-20-15 16,0-4-23-16,-3-29-6 15,-7-23 8-15,-13-25 31 16,-12 2 31-16,-12 7 8 15,-7 13 1-15,-9 26 8 0,-8 1 73 16,-3 10-17 0,-2 13-4-16,2 9-26 0,-1 10-27 15,3 16-7-15,6 8-1 16,11 4-1-16,1-2 1 16,17-4-5-16,14-7 5 15,12-11-12-15,4-7-9 16,1-7-20-16,0-9-13 15,-6-13 3-15,-8-7 12 16,-6-2 27-16,-5-1 7 16,-7 3 6-16,-1 8 16 15,-8 7 40-15,0 10 15 16,-5 4-14-16,4 5-36 0,2 22 16 16,4 6 22-16,9 9-18 15,3 1-14-15,10 3-8 16,8-5-9-16,20-2-9 15,31-10 4-15,44-11-5 16,17-16-88-16,-31-2-128 16,-27-15-783-16</inkml:trace>
  <inkml:trace contextRef="#ctx0" brushRef="#br0" timeOffset="67332.5964">12995 9065 2099 0,'0'0'244'0,"0"0"-185"16,0 0-28-16,0 0-25 16,0 0 10-16,0 0 63 15,0 0-10-15,68 109-14 16,-68-65-17-16,-10 2-14 16,-17 3-6-16,-10-2-7 15,1-5-10-15,4-9 5 16,11-10-6-16,16-12-5 15,5-11-47-15,24-16-6 16,31-31-26-16,22-26 10 16,16-25 10-16,-8 3 23 15,-25 17 20-15,-27 27 21 16,-16 26 28-16,-6 3 61 16,-2 5 32-16,-5 6 13 0,-4 11-49 15,0 4-55-15,0 22-24 16,0 12-5-16,-3 9 22 15,3 4-6-15,0 4-11 16,3-4-4-16,12-5-1 16,10-7-1-16,13-13-10 15,44-26-75-15,-6 0-104 16,-1-14-381-16</inkml:trace>
  <inkml:trace contextRef="#ctx0" brushRef="#br0" timeOffset="67492.9478">13896 8997 717 0,'0'0'1267'0,"0"0"-1000"0,0 0-52 16,0 0-79-16,0 0-60 15,0 0-48-15,0 0-18 16,112-36-10-16,-47 31-61 16,16 1-143-16,-19 4-280 15,-20 0-793-15</inkml:trace>
  <inkml:trace contextRef="#ctx0" brushRef="#br0" timeOffset="67642.2881">13915 9157 1746 0,'0'0'264'0,"0"0"-84"16,0 0-73-16,0 0-3 16,100 0 7-16,9-20-32 0,18-7-79 15,8-7-18-15,-6-6-131 16,-41 10-96-16,-18-4-626 0</inkml:trace>
  <inkml:trace contextRef="#ctx0" brushRef="#br0" timeOffset="67810.8822">15168 8610 1960 0,'0'0'345'0,"0"0"-84"15,0 0-76-15,-65 128-69 16,66-22-50-16,39 24-14 15,32 14-2-15,20 9-33 16,1-8-17-16,-17-8-65 16,-25-39-265-16,-32-34-1913 0</inkml:trace>
  <inkml:trace contextRef="#ctx0" brushRef="#br0" timeOffset="69325.5999">8694 8852 952 0,'0'0'125'0,"0"0"-65"0,0 0 44 16,0 0 18-1,0 0-25-15,0 0 38 0,-28-48 8 16,11 35 27-16,-6-1-24 16,-14-2-61-16,-5 1-5 15,-28-1-22-15,-36 5-1 16,-32 4-18-16,-15 5-7 15,-6 2 1-15,14 0 15 16,11 0-22-16,1 8-14 16,4 0-1-16,0 2-4 15,-1 5 2-15,-10 4 0 16,-12 8 1-16,-12 7 5 16,-14 12-1-16,-5 7-2 15,-4 1 5-15,4 8-5 16,8 5 6-16,13 6-1 15,11 12 5-15,21 11 2 0,15 6-3 16,18 3-2-16,17 3-8 16,16 4-1-16,15 9-3 15,11 7 4-15,10 5-2 16,13 7 0-16,12 1-9 16,3-1 0-16,27-7-1 15,19-7 2-15,18-7-1 16,24-9 1-16,20-10 9 15,27-9-8-15,19-12 5 16,19-15-1-16,12-7 3 16,9-14-9-16,12-19 8 15,1-13 1-15,5-11 3 0,7-11 8 16,-1-15-6-16,0-8-14 16,-3-6 0-16,-13-3 0 15,-9-2 7-15,-4-3-1 16,-17-4-4-16,-15-5-1 15,-16-6 17-15,-17-11-1 16,-11-9 2-16,-11-7-2 16,-10-12 1-16,-5-10-6 15,-5-11 0-15,-6 0 4 16,-11 2-15-16,-12 12 5 16,-13 9 7-16,-15 6 11 15,-10 2-4-15,-12-1-8 16,-3 0-2-16,-11-4-2 15,-18-6-7-15,-13 2 5 16,-7 2 1-16,-8 5-6 0,3 24 7 16,4 18 4-16,6 12-3 15,-14 1-2-15,-27-9 0 16,-29-5-7-16,-19-2-7 16,0 18 6-16,-4 13 0 15,1 9 1-15,-15 10-1 16,-10 3 1-16,-1 2 0 15,8 7 0-15,20 10 0 16,32 2-20-16,35 1-30 16,30-1-54-16,9 17-79 15,11-6-320-15,4-3-883 0</inkml:trace>
  <inkml:trace contextRef="#ctx0" brushRef="#br0" timeOffset="73959.7826">7921 9948 992 0,'0'0'141'16,"0"0"-67"-16,0 0 68 15,0 0-37-15,0 0-34 16,0 0-12-16,0 0-13 16,22 0 72-16,12 0 22 15,11 0-5-15,7 0-24 16,14-3-47-16,13-11-2 16,-3-2 1-16,2-1-20 15,-4 0-11-15,-17 0-3 0,2 4-8 16,-12-2-6-1,-13 6-9-15,-10 1-5 0,-12 4 7 16,-3 0-8-16,-8 3 2 16,-1 1-2-16,0 0-11 15,-10 0-97-15,-6-2-212 16,-5 0-505-16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56:21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14872 3251 98 0,'0'0'54'0,"0"0"-31"16,0 0-9-16,0 0-5 15,0 0-9-15,0 0 1 16,-29-51-1-16,-10 39-16 15,0 0-167-15</inkml:trace>
  <inkml:trace contextRef="#ctx0" brushRef="#br0" timeOffset="1617.174">15996 3071 1196 0,'0'0'178'16,"0"0"-117"-16,0 0 75 16,0 0-26-16,0 0-48 0,0 0-19 15,0 0-5-15,107-41-19 16,-50 32-6-16,7 0-12 16,6 1 0-16,0 1-1 15,-6 2 0-15,2 5-173 16,-18 0-138-16,-18 0-373 0</inkml:trace>
  <inkml:trace contextRef="#ctx0" brushRef="#br0" timeOffset="1785.8794">16047 3291 960 0,'0'0'75'0,"0"0"-55"0,0 0 66 15,94-3 28-15,-27-19-56 16,24-14-31-16,-11 4-27 16,-12-1-288-16</inkml:trace>
  <inkml:trace contextRef="#ctx0" brushRef="#br0" timeOffset="2318.3553">16113 2691 1096 0,'0'0'168'16,"0"0"-47"-16,0 0 28 15,0 0-33-15,0 0-17 16,0 0-39-16,0 0-34 16,-32 5-20-16,4 29-4 0,-5 12-2 15,-6 8 1 1,-3 5 7-16,-2 2 4 0,3 1 13 15,1-4-7 1,6 0-7-16,9-3-9 0,8-4 12 16,11-5-8-16,6-7-5 15,15-3 0-15,16-7 18 16,12-1 25-16,21-1 5 16,26-3-3-16,26-7-5 15,7-5 8-15,-20-8-14 16,-26-4-5-16,-30 0-11 15,-10 0-7-15,3 0-6 0,-3 0-5 16,-2 0 0 0,-10 0 0-16,-11-1-1 0,-8 1 0 15,-6 0-49-15,-3 0-87 16,-14-2-168-16,-10 1-834 0</inkml:trace>
  <inkml:trace contextRef="#ctx0" brushRef="#br0" timeOffset="15353.2096">11305 2552 26 0,'-93'32'0'0</inkml:trace>
  <inkml:trace contextRef="#ctx0" brushRef="#br0" timeOffset="39093.1068">21581 5428 1395 0,'0'0'233'0,"0"0"-115"16,82-22 60-16,-18 6-37 0,3 1-49 15,5 3-34-15,4-1-9 16,-14 5-15-16,7 0-12 16,-10-1-9-16,-8 4 2 15,-9-1-14-15,-13 0-1 16,-9 3 0-16,-10-2-76 16,-10-2-91-16,-5 0-222 15,-12-2-432-15</inkml:trace>
  <inkml:trace contextRef="#ctx0" brushRef="#br0" timeOffset="39293.9218">21719 5476 1445 0,'0'0'236'15,"0"0"-63"-15,0 0-33 16,0 0 21-16,112-6-46 15,-58-2-56-15,7 1-29 16,6 0-17-16,0 1-12 16,32-3-1-16,-16 0-141 15,-13-4-694-15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5:57:11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10963 3159 1927 0,'0'0'230'0,"0"0"-78"16,0 0-35-16,-101 16-50 16,55 21-7-16,-10 14-1 15,-2 7-20-15,6 5-15 16,7 2-11-16,9-7-12 16,8-5-1-16,6-7-27 15,6-7-64-15,1-12-110 16,5-11-390-16,-4-13-458 0</inkml:trace>
  <inkml:trace contextRef="#ctx0" brushRef="#br0" timeOffset="173.8869">10338 3226 1809 0,'0'0'315'15,"0"0"-135"-15,0 0-117 0,0 0-23 16,81 15 35-16,-32 4 2 15,11 9-43-15,6 3-16 16,2 7-13-16,2 5-5 16,20 16-142-16,-17-8-195 15,-15-15-798-15</inkml:trace>
  <inkml:trace contextRef="#ctx0" brushRef="#br0" timeOffset="350.6299">11101 3430 1898 0,'0'0'311'0,"0"0"-71"0,0 0-133 16,0 0-68-16,0 0 16 15,0 90 18-15,2-46-37 16,9 8-24-16,4 2-12 16,36 17-28-16,-3-15-177 15,10-18-409-15</inkml:trace>
  <inkml:trace contextRef="#ctx0" brushRef="#br0" timeOffset="708.3229">13595 3020 1294 0,'0'0'506'16,"0"0"-144"-16,0 0-97 15,0 0-58-15,0 0-91 16,0 0-71-16,0 0-32 15,-38 30-7-15,23 13 11 16,-4 8-2-16,1 3-14 0,5-1 9 16,-1 0-10-16,7-7-9 15,2-5-79-15,1-13-135 16,2-13-287-16,-5-12-358 0</inkml:trace>
  <inkml:trace contextRef="#ctx0" brushRef="#br0" timeOffset="866.2244">13322 3142 1763 0,'0'0'362'16,"0"0"-82"-16,0 0-176 15,0 0-43-15,0 0-31 16,0 0 27-16,125 54-4 16,-55-28-24-16,2 3-29 15,-8 0-5-15,27 10-92 0,-15-8-179 16,-17-7-531-16</inkml:trace>
  <inkml:trace contextRef="#ctx0" brushRef="#br0" timeOffset="1172.3358">14009 3209 1565 0,'0'0'352'0,"0"0"-67"16,0 0-200-16,0 0-43 15,0 0-17-15,99-9 2 16,-66 9-1-16,-8 9-12 16,-10 4-13-16,-15 9 0 0,-9 3 9 15,-25 7 15-15,-10 2 16 16,-6 2-3-16,5-1 13 16,6-5 23-16,14-10-10 15,11-5-13-15,14-8-18 16,0-2-2-16,22-5 23 15,31 0 21-15,26-2-15 16,4-8-40-16,-2-2-20 16,26-5-55-16,-31 5-144 15,-1-6-345-15</inkml:trace>
  <inkml:trace contextRef="#ctx0" brushRef="#br0" timeOffset="1587.4609">17085 3073 1751 0,'0'0'497'0,"0"0"-195"16,0 0-102-16,0 0-48 15,0 0-77-15,0 0-53 16,0 0-14-16,-91 72 2 16,58-21 1-16,0 4 1 15,5 1-11-15,4-2-1 16,4-2-35-16,0-3-101 16,6-16-179-16,-2-18-514 0</inkml:trace>
  <inkml:trace contextRef="#ctx0" brushRef="#br0" timeOffset="1773.1996">16682 3053 1925 0,'0'0'320'16,"0"0"-170"-16,0 0-63 16,0 0 68-16,121 57-27 15,-58-22-19-15,7 3-58 16,-7 1-38-16,2 7-13 15,-10 0 0-15,14 7-112 16,-17-10-168-16,-9-16-410 0</inkml:trace>
  <inkml:trace contextRef="#ctx0" brushRef="#br0" timeOffset="2141.4221">17355 3222 1866 0,'0'0'361'15,"0"0"-173"-15,0 0-105 16,0 0-10-16,122-20-20 16,-74 20-11-16,-6 3-21 15,-11 11-12-15,-10 4-9 16,-17 1 0-16,-4 5-1 16,-10 2 0-16,-16 1 1 15,-6-2-1-15,-1-2-1 16,0-4 2-16,9-6 0 0,7-6 2 15,10-2 5-15,7-5 14 16,0 0 46-16,0 0-14 16,12 0-16-16,12 5-10 15,12 4 7-15,10 3-10 16,6 5-13-16,1 6-4 16,-4 3 0-16,-13 3-7 15,-13 2-1-15,-23 1-7 16,-38 9 8-16,-95 5 7 15,-121 12-7-15,11-12-98 16,-22-11-380-16</inkml:trace>
  <inkml:trace contextRef="#ctx0" brushRef="#br0" timeOffset="18021.1634">20008 5736 950 0,'0'0'178'16,"0"0"-42"-16,0 0 6 15,0 0-42-15,-5 0-17 0,5 2-32 16,0 1-20-1,10 3 23-15,8 1 26 0,9 5-8 16,9 1 3-16,8 0-12 16,7 3-8-16,4 1-15 15,5 0-11-15,1 0-10 16,0-1-8-16,0 1 11 16,-1-1-9-16,-2-4-1 15,-2 2 1-15,0-3-4 16,-1-3 4-16,3 0 4 15,0-2-5-15,3 0 1 16,0-1-13-16,1 0 9 16,-4-1-9-16,-3 1 1 0,-1 1-1 15,0 2 1-15,-4-5 5 16,1 2-6-16,1-3 0 16,0-2 7-16,2 0-6 15,3 0-1-15,3-10 7 16,-1-1 7-16,4-6-14 15,-3 2 6-15,-1-3-4 16,-4 0 7-16,-1 1 2 16,-5-2 1-16,2 2-10 15,-3-1 10-15,0 0-3 16,-2-1-2-16,-3 1 2 16,-3-1 0-16,-3-1 4 15,-2-1 6-15,-4-1-1 16,-3-1 2-16,-1-2 5 0,-6 0-4 15,-3-4-2-15,-3 1-3 16,-5-2 7-16,-4-1-8 16,-4-2 4-16,-2-1-13 15,0 1 3-15,-2 0 1 16,-11 1 5-16,-6-2-1 16,-4 1-1-16,-6-2-12 15,-3 3 1-15,-4-1 8 16,-4 4-2-16,-3 0-8 15,-2 3 1-15,-3-1 0 16,0 1 1-16,-4 1-2 16,0 4 7-16,-4 3-7 15,-4 2 0-15,-3 4 0 0,-1 1 1 16,0 0-1-16,1 3 1 16,4 1 0-16,2-1-1 15,0 0 1-15,2 3 0 16,-3-1 5-16,-2 1-6 15,-2 1 0-15,-1-1 0 16,-5 2-2-16,2 1 1 16,-3 0 1-16,-4 2-1 15,0 0 1-15,3 0 0 16,-2 0 0-16,5 0-1 16,1 2 1-16,4 5-1 15,4 0 1-15,4 1 0 16,7 0 0-16,6 3 0 0,5 0 2 15,3 3-1 1,2 2 0-16,-2 2-1 16,-3 4 1-16,0 1-1 0,-2 2 0 15,0-1 0-15,1 0 0 16,1 0-1-16,2-1-1 16,4-1 1-16,5 0-1 15,4 1 1-15,8-1-10 16,3 3 10-16,5 3-5 15,3 1 5-15,2 1-5 16,0 2 6-16,0 0 1 16,3 0 0-16,5 0 0 15,2-2-1-15,1-3 6 16,-2 2-4-16,2-2 7 16,1-1-8-16,2-2 5 0,2 3-5 15,3-2 11-15,1 1-10 16,2 0 7-16,1-3-3 15,6-2 5-15,2-1 7 16,6-4 3-16,2-3 11 16,4-6-2-16,0-2-1 15,1-3-5-15,-3-2 2 16,-5 0-10-16,-8 0-1 16,-4 0-3-16,-10 0-10 15,-6 0-1-15,-5 0 10 16,-3 0-11-16,0 0-1 15,0 0-36-15,0 0-66 16,0-2-117-16,-9-3-330 0</inkml:trace>
  <inkml:trace contextRef="#ctx0" brushRef="#br0" timeOffset="18906.7271">18282 5866 1077 0,'0'0'238'15,"0"0"-176"-15,0 0-24 16,0 0 19-16,0 0 12 15,0 0-5-15,-86-24-27 0,64 23-21 16,-2 1-15-16,-6 0 6 16,-3 0-7-16,-7 0 0 15,-8 4 0-15,-4 0 0 16,-8 1-8-16,-4 0-4 16,-4-2 2-16,2 1 8 15,2-1 1-15,4-1-1 16,2 1 2-16,3 0-1 15,-3 0-16-15,-1 0-17 16,-9 0 12-16,-14-1 2 0,-29 4-25 16,-27-2-41-16,-3-2 9 15,3 1 34-15,16-3 28 16,22 0 14-16,7 0 0 16,5 0 1-16,5 0-2 15,12 0 2-15,12 0 0 16,10 0 0-16,4 0 0 15,-10 0-84-15,-11 0-12 16,-41 0-47-16,19-3-381 16,8 1 339-16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57:55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13427 2617 15 0,'0'0'30'0,"0"0"-11"15,0 0-19-15,0 0-9 0,0 0 9 16,0 0 0-16</inkml:trace>
  <inkml:trace contextRef="#ctx0" brushRef="#br0" timeOffset="2307.2526">2657 2043 1460 0,'0'0'301'0,"0"0"-195"16,0 0-77-16,0 0-29 15,0 0 1-15,0 0 13 16,0 0 54-16,89-38 22 16,-8 3-12-16,-2-2-15 15,1-1-30-15,-11 4-10 16,-15 6-6-16,4 0-9 0,0-2-2 15,-10 4-5 1,-5 8 5-16,-10 4-6 0,-11 7-63 16,-19 7-162-1,-3 4-285-15,-3 8-204 0</inkml:trace>
  <inkml:trace contextRef="#ctx0" brushRef="#br0" timeOffset="2554.5429">2681 2307 1392 0,'0'0'237'0,"0"0"-188"0,0 0 30 16,109-29 75-16,-58 8-29 15,5-2-4-15,-1-4-52 16,3-1-27-16,-2-2-5 15,-1 0 0-15,1 3-24 16,0 0-12-16,-1 5-1 16,7 8-40-16,-14 5-149 15,-16 8-514-15</inkml:trace>
  <inkml:trace contextRef="#ctx0" brushRef="#br0" timeOffset="22960.2992">10632 6207 430 0,'0'0'685'0,"0"0"-596"0,0 0-42 16,0 0 57-16,0 0 50 16,0 0-3-16,20-16-46 15,4 3-10-15,11-2-11 16,11-3-21-16,8 0-6 16,7-3-4-16,2-1-11 15,3 1-9-15,1 0-4 16,-1 0-2-16,-1 1-5 15,-2 3-6-15,-5 0-7 16,-4 3-9-16,-5 2 6 16,-7-1-5-16,-3 2-1 0,-8 2 0 15,-3 1-49 1,-7 0-69-16,-10 7-118 0,-3 1-72 16,-8 0-273-16</inkml:trace>
  <inkml:trace contextRef="#ctx0" brushRef="#br0" timeOffset="23351.2506">10774 6399 1045 0,'0'0'651'0,"0"0"-522"15,0 0-96-15,0 0 17 16,0 0 18-16,87-25 41 16,-37 8-3-16,19-7-18 15,22-7-34-15,18-5-5 16,-11 2-1-16,-18 6-11 0,-27 10 1 15,-15 3-17 1,1 1-4-16,0 0-9 16,-3 2-8-16,-9 4 0 0,-9 1 0 15,-11 4-1-15,-2 3 0 16,-5 0-24-16,0 0-90 16,-18 14-87-16,-8 4-279 15,-10 2-89-15</inkml:trace>
  <inkml:trace contextRef="#ctx0" brushRef="#br0" timeOffset="25573.4949">8552 7343 1655 0,'0'0'216'0,"0"0"-120"0,0 0-64 16,0 0 34-16,0 0 16 15,0 0-15-15,77-87-13 16,-40 64-23-16,5 2-7 15,7 1-12-15,2 2-5 16,-2 4-6-16,-1 0 0 16,-2 7-1-16,-4-3-34 15,-5 5-87-15,-4 1-129 16,-10-1-243-16,-13 3-695 0</inkml:trace>
  <inkml:trace contextRef="#ctx0" brushRef="#br0" timeOffset="25801.7688">8616 7514 1136 0,'0'0'602'16,"0"0"-513"-16,0 0-73 15,0 0 13-15,0 0 64 16,0 0 12-16,107-45-31 15,-68 25-43-15,4 2-14 0,2 1-11 16,1 1-6 0,11 7-63-16,-11 1-193 0,-13 7-392 15</inkml:trace>
  <inkml:trace contextRef="#ctx0" brushRef="#br0" timeOffset="29463.2772">10209 8974 823 0,'0'0'114'0,"0"0"-114"15,0 0-28-15,0 0 28 16,0 0 13-16,87 0 36 15,-54 7 1-15,6-1 9 16,9 4 7-16,4 4-5 16,8 3-6-16,17 4-3 15,20 6-2-15,20 3-11 16,6 1-10-16,-2-2 16 16,-3-4-9-16,-10-1-18 15,3-4 5-15,1 2-4 16,-3-1-5-16,-4 0 5 15,-1-1 3-15,0 0 3 0,-2-3-11 16,-1-1 5-16,4-2 3 16,-1-1 2-16,6-4 2 15,4-1 2-15,2-1 7 16,-2-2-6-16,-1 0 5 16,-6-2-18-16,4-1 1 15,-3-2 1-15,-3 0-2 16,1 0 2-16,-6 0 1 15,1-7 9-15,3-1-10 0,-2-1 0 16,-2 0 7 0,-3-2-7-16,0-1-4 0,-5-2-5 15,-1-1-8-15,-1-4 0 16,-5-1 0-16,-12 2 1 16,-15 3-1-16,-11 0 0 15,-6 3 6-15,5-5-6 16,8-2 0-16,4-3 5 15,-3 0-5-15,-2 0 8 16,-1 1 1-16,0-1 8 16,-4-2 4-16,-2 1-3 15,0 0-2-15,0-4-3 16,-1 1-3-16,1-4-1 16,-2 1-8-16,0-3-1 15,-2 1 7-15,-2-2-1 16,-4-1 2-16,-6-3-3 0,-5-1 4 15,-7-2 9-15,-4-2 4 16,-11-2-4-16,-3 1-6 16,-5-4 6-16,-14-1-11 15,-7-3-2-15,-5-3 0 16,-6-2 1-16,-6 2-5 16,-2-1-1-16,-6 3 1 15,-3 3-1-15,2 2 5 16,-3 1 1-16,0 2-5 15,0-1 4-15,1 1-5 16,0-1 6-16,-2 1-1 16,4-1 0-16,-5 1-4 15,-3 1-2-15,-2-1 6 16,-3 4-5-16,-15-4 7 0,-21-1-8 16,-19 0 3-16,-8 1-3 15,2 8 6-15,3 2-5 16,11 5-1-16,0 2 1 15,5 3 0-15,-1 3 0 16,4 4-1-16,-6 1 0 16,2 3 0-16,-2 5 1 15,-3 1-1-15,6 2 0 16,-4 5 0-16,-3 0 0 16,-1 0 1-16,0 8 0 15,4 3-1-15,3 3-1 16,1 2 0-16,1 4 0 0,-1 0 1 15,0 2 0-15,2 0 0 16,0 0 0-16,-3-2 0 16,3 0 1-16,2 0-1 15,5-2 0-15,5 3 0 16,-1 1 0-16,-1 3-1 16,1 0 1-16,4 3-1 15,4 1 1-15,15-4 0 16,15-4 0-16,13-2 1 15,5 0-1-15,-4 5 1 16,-7 8-1-16,-4 3 0 16,-2 1-1-16,8 4 1 15,0 1 0-15,5 0 0 16,6 1-1-16,3 1-1 0,6 1-4 16,3 1 5-16,4 2-2 15,5 3 2-15,1-1-7 16,7 2 7-16,1 0 0 15,3-1-5-15,3-1 5 16,0-2-1-16,4-2-4 16,11-4 0-16,6-2 5 15,6 1 0-15,4 2 1 16,8 2-1-16,5 2 1 16,5 0 0-16,0 0 6 15,-3 0-5-15,-3 0 0 16,-2-3-1-16,-4-2 2 0,-3-3-2 15,-3-4-1 1,0-4 1-16,-1-7 0 0,1 0 0 16,1-4 1-16,1-4 8 15,2-3 3-15,3-3 9 16,1-3 1-16,-3-4 5 16,-4-2 1-16,-3 0 3 15,-8 0-8-15,-5 0-7 16,-7 0-7-16,-4 0 0 15,-3 0-7-15,-2 0 5 16,0 0 5-16,0 0-11 16,0 0 10-16,0 0-11 15,0 0-20-15,0 0-69 16,-2 0-76-16,-10 14-99 0,0-1-264 16,-3-1-198-16</inkml:trace>
  <inkml:trace contextRef="#ctx0" brushRef="#br0" timeOffset="31180.2953">9557 10405 1500 0,'0'0'249'0,"0"0"-160"15,0 0-46-15,0 0 34 0,106-67 45 16,-39 40-9-16,22-3-27 16,26-3-16-16,6-2-23 15,-7 5 6-15,-25 7-12 16,-27 7-7-16,-14 4-10 16,-6 2-16-16,4-2-8 15,3 1 8-15,-1-1-8 16,-12 4-5-16,-11 3 4 15,-8 2-9-15,-11 3-75 16,-6 0-39-16,0 0-77 16,-29 18-53-16,-5 2-29 15,-5-2-318-15</inkml:trace>
  <inkml:trace contextRef="#ctx0" brushRef="#br0" timeOffset="31486.073">9633 10502 1401 0,'0'0'202'0,"0"0"-105"16,0 0-20-16,0 0-57 15,0 0 108-15,103-28 27 16,-36 6-52-16,3 0-34 15,3-2-24-15,1-1-7 0,-11 2 8 16,3 0-13-16,-5 2-11 16,-11 1-6-16,-6 4-8 15,-13 6-8-15,-8 0 1 16,-13 6-1-16,-5 3-22 16,-5 1-44-16,-9 3-57 15,-14 9-185-15,-6 1-218 0</inkml:trace>
  <inkml:trace contextRef="#ctx0" brushRef="#br0" timeOffset="33787.4318">14928 11984 1407 0,'0'0'138'16,"0"0"-90"-16,0 0-24 15,0 0-18-15,0 0 22 16,0 0 42-16,121-34 15 15,-66 21-14-15,9-1 0 16,6-1 12-16,5-2-26 16,0-2-13-16,-2 2-4 15,0-2-7-15,-6 2-4 16,-2 2-4-16,-10-1-7 0,-5 5-12 16,-13-1-3-1,-7 5-2-15,-8 3-1 0,-4-2 0 16,-6 4-11-16,-3 0-47 15,-3 2-40-15,-6 0-144 16,-6 2-79-16,-12 7 7 16,-9 1-325-16</inkml:trace>
  <inkml:trace contextRef="#ctx0" brushRef="#br0" timeOffset="34057.7718">14925 12150 1031 0,'0'0'304'15,"0"0"-170"-15,0 0-105 16,107-7 11-16,-23-5 64 16,25-2 1-16,6-3 1 15,-2 0-9-15,-13 0-22 16,-25 2-27-16,-16 3-7 15,-14 1-11-15,-8 1-16 16,1 0-8-16,1-1-6 16,-3 1 0-16,-10 2-84 15,-13 4-178-15,-10 1-253 0</inkml:trace>
  <inkml:trace contextRef="#ctx0" brushRef="#br0" timeOffset="38580.193">5485 14638 1347 0,'0'0'629'15,"0"0"-556"-15,0 0-73 16,0 0-8-16,0 0 8 16,110-8 50-16,-63-2 6 15,11 1-17-15,3-3 6 16,5 0-5-16,1-2-12 15,-2 2-17-15,-1-1-5 16,-3 4-5-16,-4-1 0 0,-6 3 5 16,-3 1-6-1,-11 2-51-15,-1 1-70 0,-9-1-130 16,-12-1-97-16,-8 0-420 16</inkml:trace>
  <inkml:trace contextRef="#ctx0" brushRef="#br0" timeOffset="38887.435">5672 14819 1603 0,'0'0'216'0,"0"0"-213"16,0 0 16-16,0 0 3 15,92-10 87-15,-43-5 11 16,6-2-33-16,3-3-43 16,-1 0-16-16,-6 3-12 15,-5 2-8-15,-9 3-8 16,-5 3 2-16,-9 1-1 16,-9 4-1-16,-1 2-1 15,-8 0-33-15,-4 2-49 16,-1 0-70-16,0 0-66 15,-10 0-140-15,-5 4-1006 0</inkml:trace>
  <inkml:trace contextRef="#ctx0" brushRef="#br0" timeOffset="40044.7663">13574 14713 776 0,'0'0'754'16,"0"0"-655"-16,0 0-60 0,0 0 20 15,0 0-40-15,0 0 4 16,18 0 87-16,11-1 22 16,10-4-30-16,10-4-37 15,10-1-3-15,2-3 0 16,4 0-11-16,1-4-11 16,0 4-20-16,1-1-7 15,-6 3-13-15,-3-1 0 16,-4 1-1-16,-7 2 1 15,-8 2-49-15,-9 2-50 16,-9 1-68-16,-18 4-106 16,-3 0-69-16,-6 0-218 0</inkml:trace>
  <inkml:trace contextRef="#ctx0" brushRef="#br0" timeOffset="40283.8717">13696 14891 215 0,'0'0'1241'0,"0"0"-1036"15,0 0-93-15,0 0-37 16,0 0 71-16,128-28-8 16,-56 1-50-16,22-9-30 15,19-1-22-15,-11 3-19 16,-21 10-8-16,-25 10-8 15,-20 11-1-15,0 0-38 0,-10 3-131 16,-6 2-207-16,-20 6-650 0</inkml:trace>
  <inkml:trace contextRef="#ctx0" brushRef="#br0" timeOffset="49004.3907">1355 2866 1832 0,'0'0'205'0,"0"0"-164"16,0 0-25-16,0 0 6 16,0 0-22-16,0 0-3 15,-47-14-13-15,47 53 15 16,0 9 0-16,0 2 1 15,0 0 0-15,3-5 0 16,0-6 0-16,-1-11 0 16,2-8 0-16,-2-9 0 15,-1-8 1-15,-1-3 21 16,0-9 40-16,0-19-12 16,-3-13-41-16,-3-11-9 15,-3-9 1-15,7-2 5 0,2 3-6 16,0 8 0-1,2 12-2-15,12 11 2 0,1 14-12 16,4 10 4-16,3 5-2 16,4 10 3-16,2 16 1 15,5 6 0-15,-5 3 6 16,-4 2-1-16,-4-5-9 16,-10-6 9-16,-1-6-5 15,-6-8 5-15,-3-7 1 16,0-5 1-16,0 0 22 15,0-7 48-15,0-10-38 16,0-7-17-16,0 2-1 16,0 1 1-16,1 4 3 15,7 6-18-15,7 4-1 0,0 7-8 16,4 0 1-16,2 16 6 16,3 3 0-16,0 4-5 15,-2 2 4-15,-2 1-8 16,0 11-80-16,-6-7-118 15,-5-6-317-15</inkml:trace>
  <inkml:trace contextRef="#ctx0" brushRef="#br0" timeOffset="50439.341">2103 2766 497 0,'0'0'527'0,"0"0"-354"0,0 0 9 16,-16-84 36-16,4 62-21 15,3 3-64-15,-3 5-20 16,3 4-18-16,0 3-18 16,-1 4-25-16,1 3-14 15,-3 2-23-15,-6 16-14 16,-1 10-1-16,-1 8 0 16,-1 5 0-16,5-1-8 15,6 1 7-15,5-7-13 16,5-4 7-16,0-7 0 15,0-9 6-15,0-3 0 16,9-7-10-16,-3-2-12 16,1-2-7-16,-1 0 15 0,0 0 9 15,-1-2 6-15,5-6 0 16,-5 1-1-16,-1-2 1 16,-1 1-10-16,-2 0-8 15,1 3 2-15,-2 1 7 16,2-1-18-16,-2 1-12 15,0 2-12-15,0-3-2 16,0 0-38-16,3 2-20 16,0-3-6-16,1 0-36 15,5-5-31-15,2 3-90 16,-1-2-127-16</inkml:trace>
  <inkml:trace contextRef="#ctx0" brushRef="#br0" timeOffset="50519.5062">2103 2766 781 0</inkml:trace>
  <inkml:trace contextRef="#ctx0" brushRef="#br0" timeOffset="50927.9972">2103 2766 781 0,'-25'-86'257'0,"25"81"14"0,0-2-5 0,-6-1-68 0,1 3-60 0,0 3-34 16,0 0-22-16,2-1-25 16,0 3-22-16,2 0-18 15,-1 0-16-15,-1 0 0 16,0 0-1-16,-3 5-1 15,-2 2 0-15,3 3 0 16,2-3 0-16,-2 1-5 0,4-4 6 16,1-2 0-16,0-2 0 15,0 0 0-15,0 0 0 16,0 0-1-16,0 0 1 16,0 0-1-16,0 0 1 15,0 0-6-15,0 0 6 16,0 0-1-16,0 0-6 15,0-4 1-15,0-3 0 16,0 0-1-16,-2-1 7 16,1 3 1-16,1-1-1 15,-2 3 1-15,1-2 23 16,1 5 7-16,0 0-19 16,0 0-12-16,0 14-5 15,3 8 5-15,9 8 0 16,1 4 0-16,5 4 10 15,0 0-10-15,3-1 0 0,1-4 1 16,4-1 5-16,-1-6-6 16,20-1-18-16,-5-8-162 15,-7-9-438-15</inkml:trace>
  <inkml:trace contextRef="#ctx0" brushRef="#br0" timeOffset="52240.9532">2437 2694 155 0,'0'0'344'0,"0"0"-71"15,0 0-27-15,0 0-16 16,0 0-7-16,0 0 17 15,0 0-22-15,2-73-42 0,-8 71-57 16,-1 2-25-16,-2 0-29 16,-5 11-30-16,-2 14-29 15,-3 14-6-15,-1 9 1 16,5 3-2-16,8-2 1 16,7-6-13-16,0-7 1 15,14-11 11-15,12-8 0 16,8-12-11-16,3-5-28 15,2-9-18-15,-3-21-11 16,-9-14-6-16,-6-21 36 16,-17-20 28-16,-4-16 11 15,-14 6 33-15,-3 23 46 0,1 24-12 16,5 18-21 0,-1 7 37-16,2 5 1 0,1 4 2 15,4 14-41-15,4 4-45 16,1 24-3-16,0 15-3 15,6 12 6-15,13 7-11 16,8 4 4-16,6-4 6 16,4-6 0-16,-1-11 0 15,0-14-18-15,-8-12-63 16,-3-16-11-16,-5-3 41 16,-5-22 28-16,-5-9 14 15,-1-6 1-15,-3-1 1 16,-3 4 7-16,-1 8 1 15,-2 8 2-15,0 9 10 16,3 6-3-16,-2 3-9 0,2 2-6 16,6 13-3-16,3 7 7 15,6 3 2-15,4 1 1 16,7-4-1-16,2-6 0 16,7-10 0-16,-3-6 0 15,-1-1 0-15,-4-18 0 16,-8-5-1-16,-8-2 1 15,-5 3 0-15,-6 6 6 16,1 5 37-16,-4 7 34 16,0 5-32-16,0 0-45 15,5 8 0-15,4 13-14 16,3 7 13-16,1 5 1 16,2 1 0-16,-2-3 0 15,-2-7-1-15,-8-16-120 16,0-7-143-16,-3-1-393 0</inkml:trace>
  <inkml:trace contextRef="#ctx0" brushRef="#br0" timeOffset="52379.5706">2988 2196 757 0,'0'0'725'16,"0"0"-669"-16,0 0-56 15,0 0 0-15,0 0 0 16,119 109-1-16,-58-68-179 15,-6-5-955-15</inkml:trace>
  <inkml:trace contextRef="#ctx0" brushRef="#br0" timeOffset="52887.4503">3322 2445 1627 0,'0'0'223'16,"0"0"-201"-16,0 0-5 15,9 85 90-15,9-48-20 16,4 1-44-16,5 0-12 16,0-6-19-16,-3-3-11 15,-5-9 0-15,-7-6-1 16,-4-10-1-16,-2-4-14 0,-1-15 15 16,0-15-1-1,1-7-19-15,2-3 13 0,-1 4 6 16,-3 7 1-16,1 9 10 15,-2 11 12-15,1 6 1 16,2 3-16-16,6 0-7 16,5 12 0-16,5 2 11 15,5 2 1-15,3-3-2 16,0-4-4-16,2-8 3 16,0-1-8-16,-3-15 16 15,0-11-8-15,-7-11 0 16,-2-6-8-16,-7-5 8 15,-6-2-7-15,-4 5 5 16,-3 9-6-16,0 12 39 16,0 12 58-16,-4 12-18 0,-4 0-43 15,0 17-28-15,-1 11-8 16,1 7 3-16,8 6-4 16,0 3-10-16,14-2 4 15,17 0 6-15,12-4-11 16,15-8 11-16,26-4-85 15,-8-7-111-15,-18-12-477 0</inkml:trace>
  <inkml:trace contextRef="#ctx0" brushRef="#br0" timeOffset="53296.7184">3301 3649 593 0,'0'0'947'0,"0"0"-846"16,0 0-52-16,73-78 2 15,-43 32 6-15,6-20 33 16,-6-23-42-16,-11-26-17 15,-9-10 25-15,-10 1 33 16,-5 29-7-16,-9 31-5 0,4 22-4 16,1 18 50-16,0 5 14 15,1 4-51-15,2 10-14 16,2 5-44-16,0 37-28 16,1 33-8-16,3 31 7 15,7 12 1-15,15-5 0 16,5-25 2-16,-3-28-1 15,3-16 6-15,-2-9-7 16,10-2-18-16,35-14-107 16,-9-4-134-16,-6-10-381 0</inkml:trace>
  <inkml:trace contextRef="#ctx0" brushRef="#br0" timeOffset="54592.328">3815 3084 1350 0,'0'0'182'0,"0"0"-85"16,0 0 26-16,0 0 27 0,0 0-79 15,32 89-46-15,-5-71-17 16,0-7 3-16,-2-8 7 16,0-3-2-16,-5-3-1 15,-1-19 6-15,-7-7-5 16,-3-6-9-16,-9-7 4 15,0-1 14-15,-2 1 44 16,-9 11 2-16,-1 7 36 16,0 15 17-16,3 9-52 15,-2 6-56-15,-3 23-16 0,-3 11 0 16,7 8-1 0,7 2 1-16,3 1-8 0,19-5 7 15,15-10-7-15,12-11 1 16,7-13-48-16,10-12-14 15,-2-14-12-15,0-19 1 16,-9-10-24-16,-14-8 38 16,-9-5 47-16,-11 2 19 15,-10 2 62-15,-5 8 46 16,-3 8 30-16,0 14 12 16,-2 8-32-16,-4 11-35 15,-3 3-34-15,-4 16-39 16,-2 13-10-16,-5 8 0 15,4 5 0-15,1 2 6 0,6-5-7 16,9-3 1-16,0-7-8 16,9-8 7-16,12-8-5 15,7-10 6-15,5-3-6 16,1-14 5-16,-1-14-14 16,-6-5-3-16,-5-5 11 15,-8-1 5-15,-8 1 2 16,-3 10-1-16,-3 5 1 15,0 9 12-15,0 8 9 16,0 6-8-16,0 0-13 16,0 11-10-16,0 9 8 15,0 8 1-15,0 3 0 16,0 0-5-16,7 1 5 0,10-6 0 16,7-3-4-16,13-9 4 15,6-6-12-15,3-8 12 16,-1-2-18-16,-6-18-19 15,-9-9 18-15,-12-7 4 16,-8-3 16-16,-7-3 0 16,-3 4 2-16,0 6 11 15,0 8 8-15,0 10 6 16,0 8 6-16,0 6-33 16,0 6-5-16,0 16-8 15,0 5 11-15,6 4 2 16,3 0 1-16,3-3 0 15,4-4-1-15,7-6-24 0,8-8-73 16,6-9-34 0,9-1 34-16,1-19-36 0,-1-8 61 15,-8-5 14 1,-10 0 46-16,-11 0 12 0,-11 9 81 16,-4 6 31-16,-2 7 0 15,0 10-53-15,0 0-57 16,-5 17-2-16,-3 8-2 15,-3 2 2-15,2 1-1 16,-1-2 0-16,7-4 0 16,0-4 1-16,1-6-1 15,2-6-29-15,0-6-43 16,0 0 54-16,12-11 13 0,2-9 6 16,-2 0 0-1,4-1 0-15,-7 7 1 0,1 3 34 16,-4 6 12-16,2 3-13 15,2 2-25-15,8 0-9 16,10 0 0-16,10 6 2 16,8 0 11-16,5 0-7 15,4-5 7-15,0-1-7 16,-6-1-5-16,-4-15 5 16,-12-5 2-16,-9-4 8 15,-11 0 0-15,-4 5 26 16,-5 3 41-16,-2 9-2 15,-2 6-29-15,0 2-37 16,0 10-15-16,0 13-6 16,0 5 6-16,3 2-1 0,3-2 0 15,-2-4 1-15,1-7-28 16,-2-5-56-16,-3-12-126 16,-3-7-51-16,-9-11-419 0</inkml:trace>
  <inkml:trace contextRef="#ctx0" brushRef="#br0" timeOffset="54720.3271">5610 2322 1549 0,'0'0'208'0,"0"0"-139"16,0 0-69-16,0 0-6 16,78 95-7-16,-34-48-130 0,-3-2-261 15</inkml:trace>
  <inkml:trace contextRef="#ctx0" brushRef="#br0" timeOffset="55425.6914">6007 2623 1472 0,'0'0'190'0,"0"0"-99"16,0 0-40-16,0 0 95 15,6 78-74-15,-2-47-30 16,-2-3-15-16,-1-3-13 15,-1-7-5-15,0-6 7 16,0-11-7-16,0-1 12 16,0-18 1-16,0-14-3 0,2-11-17 15,7-5-1-15,4 2 7 16,4 4 3-16,-1 10 13 16,-1 11 38-16,0 12-1 15,0 9-43-15,4 1-12 16,5 20-6-16,0 11 1 15,7 6 0-15,2 3 1 16,1-2-2-16,2-3 2 16,3-9-2-16,0-11-68 15,2-13-9-15,-3-3 8 16,-7-22-104-16,-3-11 25 16,-11-7 44-16,-7-9 88 15,-7 1 16-15,-3-2 92 0,0 6 24 16,0 10-8-16,0 12-24 15,0 11-19-15,-4 11-24 16,-1 0-41-16,-2 17 0 16,2 11-3-16,3 6 2 15,2 0-6-15,0-2 6 16,10-2-1-16,6-10-5 16,2-6 6-16,-3-8 1 15,3-6 0-15,-6-7 0 16,-5-17 2-16,-4-7 11 15,-3-6-3-15,0 1 44 16,-3 3 33-16,-3 8 1 16,0 10 47-16,2 10-37 0,-1 5-65 15,0 14-33-15,3 19-6 16,2 12 5-16,0 22 0 16,19 20-5-16,7-4 0 15,-3-10 5-15,-3-12 0 16,-10-18 1-16,-7 6 0 15,-3 1 1-15,-4-7 0 16,-22-6-1-16,-5-1-15 16,-27 0-86-16,7-7-146 15,6-12-395-15</inkml:trace>
  <inkml:trace contextRef="#ctx0" brushRef="#br0" timeOffset="55622.3358">6295 3231 2125 0,'0'0'243'0,"114"-26"-165"16,-7-4-19-16,21-7-3 16,0 5-27-16,-16 5-23 15,-29 8-6-15,-9 2-83 16,-24 8-232-16,-26 0-581 0</inkml:trace>
  <inkml:trace contextRef="#ctx0" brushRef="#br0" timeOffset="55807.4904">6334 3343 2058 0,'0'0'348'0,"0"0"-162"16,0 0-99-16,131-8 45 15,-13-10-18-15,19-3-50 16,2-1-37-16,-14 2-19 16,-22 0-8-16,-14-4-19 15,-26 5-146-15,-29-4-716 0</inkml:trace>
  <inkml:trace contextRef="#ctx0" brushRef="#br0" timeOffset="284070.5376">14823 11808 1043 0,'0'0'131'16,"0"0"-122"-16,0 0-9 0,0 0-10 15,0 0 10-15,0 0 16 16,77 18 62-16,-33-3 58 16,10-1-41-16,9 0-7 15,17 0-22-15,23-8-3 16,27-6-8-16,17 0 8 16,3-8-9-16,-3-10-11 15,-8-2 14-15,0-1-9 16,1 1-16-16,0 1-11 15,-4 1-4-15,-5 4 3 16,-5 0-7-16,-7 2-1 16,-11-3 8-16,-4-6 1 15,-7-6 11-15,-2-5 17 0,1-6 13 16,-2-4 8 0,-14 1-17-16,-16 5-12 0,-12 8-7 15,-5-2-18-15,10-4 14 16,8-3 1-16,8-4-6 15,-1 3-7-15,-4 3-7 16,-2 5 1-16,-7 3-5 16,-5 0-6-16,-3 3 18 15,-6 2-13-15,0-2-4 16,-4 1 10-16,-1 0-6 0,-1-2-5 16,-1-1 8-16,-2 0 1 15,-4-1-4 1,0-2 2-16,-4-3 12 0,-4-1-11 15,-5-5-3-15,-5-2 0 16,-3-6-4-16,-5-2 7 16,-4-5-3-16,-2-1 0 15,0 4 4-15,-5 2 7 16,-9 6 4-16,-5 1 4 16,-7 5-4-16,-10 2-5 15,-13 3-2-15,-17-1-7 16,-29 0-6-16,-33 4 7 15,-19 5-8-15,-4 7 0 16,1 8-1-16,8 6 1 16,-4 2 1-16,-4 0-1 0,-1 7 0 15,-9 5-12-15,-4 0 11 16,-4 5-7-16,-2 3 7 16,6 3 0-16,5 2-5 15,7 1 5-15,5 4 1 16,2 1-1-16,0 2-5 15,3 2 6-15,1 3-1 16,9-1 1-16,0 6-2 16,5 0-4-16,0 1 5 15,6-2-19-15,7 0 6 16,4-2 8-16,5-2 4 16,6-1 1-16,16-3-1 15,19-6-7-15,16-6 8 16,5-2-5-16,-7 6 5 15,-5 3 0-15,-10 4-6 0,2 2 1 16,1 0-8-16,-1 2 1 16,2-1 7-16,1 1 5 15,2 0-1-15,1 1 1 16,2 2-7-16,0-2 8 16,1 3-1-16,2-4 0 15,4 0 0-15,5-2 0 16,9-1 0-16,5-5-1 15,10 1 2-15,10 1-6 16,6 0-1-16,3 3-1 16,10 7 7-16,13 0-5 15,11 2 5-15,5-1-1 16,6 1 1-16,5-4-7 16,4 0 8-16,4-2-1 0,15 3-1 15,26 1 2-15,29-2 0 16,15-3 1-16,9-11-1 15,5-10 2-15,-6-9-2 16,5-6 0-16,-3 0 9 16,-3-7-8-16,-13-9 12 15,-10-2-3-15,-12 0 2 16,-29 2-1-16,-22 5-1 16,-23 5-10-16,-8 0 1 15,-2 2-1-15,0-2 0 16,-4 1 0-16,-9 1 1 0,-8 0 10 15,-5 1-5-15,-1-1 9 16,-3 0-8-16,1-2-7 16,0-1-13-16,-1 4-38 15,-1 3-73-15,0 0-154 16,0 0-416-16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59:10.8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2233 5102 735 0,'0'0'95'0,"0"0"-72"15,0 0 5-15,0 0 69 16,-31-48-8-16,25 39 13 15,3-2-27-15,-1 5 7 16,1 1 0-16,3 2-23 16,-2 0 20-16,2 3-23 15,0 0-29-15,0 0-19 16,0 0-8-16,0 0 0 16,0 0-7-16,2 0-3 15,11 6 10-15,9 3 5 16,5 2 12-16,4-1 4 0,2 3-2 15,5-1 18 1,5 2 1-16,3 1 15 16,6-1-15-16,-1 1-16 0,4-1-13 15,-1 1-2-15,4-1 14 16,0-2 21-16,2-2 2 16,-6 0-17-16,4-1-9 15,-3-2-3-15,0 1-14 16,3 0 8-16,0 1-8 15,2 0 5-15,4 1 1 16,0-1 4-16,-1 2-11 16,-2-3 7-16,-1-2 0 15,-3-1 2-15,-1-2-3 0,1-2 9 16,-5-1-14 0,0 0 11-16,-1 0-3 0,-2 0 4 15,2 0-7-15,-2-3 2 16,2-3 0-16,3-3 1 15,1-1 2-15,0-2-1 16,1-2-3-16,-3 1 1 16,2 1-7-16,-3 0 1 15,-2 0 5-15,-4 2-7 16,-3 0-1-16,-3 3 1 16,-3-4 2-16,-2 3-2 15,-4-3 0-15,-1 0 9 16,-5 2 0-16,-1-4-8 15,-1 1 8-15,-4-1 1 16,2 1 0-16,-6-1-1 0,1 0 5 16,-4-3 2-16,3-1 2 15,-3-3 4-15,0-2 3 16,0-2-9-16,3-1-2 16,-2 2-7-16,2-4 1 15,0 3-7-15,-3 0 8 16,1-2-3-16,-1 3 6 15,-1-1 10-15,-1-2-4 16,1-1-5-16,-4-1 4 16,-1 0-4-16,1-2 0 15,-4-2 4-15,0-3-5 16,-3-1-11-16,2-1 5 16,-2 1-5-16,0-1 0 15,0 1 1-15,0 3 12 0,0 2 3 16,0 2-4-16,0 2 1 15,0-1-4-15,0 1 2 16,-8 1-5-16,-2-2-1 16,-2-1-4-16,-4-1-1 15,-4-3 5-15,-2-3-5 16,-5-1 0-16,-1-2 6 16,-5 2-6-16,-1-2 0 15,-4 5 1-15,-6 2-2 16,-1 6 1-16,-3 1 0 15,-1 3 0-15,0 5 5 16,-3-1-5-16,2 6-1 0,-5 0 6 16,3 3-6-16,-5 2 1 15,1 0-1-15,0 3 1 16,-2 1 0-16,-1 3-1 16,2 0 0-16,-3 0-1 15,0 0 0-15,-1 0 0 16,0 3 0-16,-2 1 1 15,2 1-1-15,0-3 1 16,0 3-1-16,0-3 1 16,-6 1 0-16,3-2 0 15,0 0 1-15,1 1-1 16,6-1 0-16,4 0 0 16,5 1 0-16,3-2 1 15,0 1 0-15,2 2 0 0,0 0 0 16,-4 2-1-16,-4 4-1 15,-2 2 1-15,-3 3 0 16,-3 0-1-16,1 5 0 16,0-1 0-16,1 3-1 15,2-2 2-15,-1 2 0 16,3 1 0-16,1 1 0 16,-3 1 0-16,4 0 0 15,2 1 0-15,6 1 0 16,5-3-1-16,5-4 1 15,5 1 0-15,3-3 0 16,1 3 0-16,6 0-1 16,-4-1 0-16,1 5 0 15,2-1-1-15,-1 2 2 16,1 2-1-16,-2 2 1 0,4 1 0 16,2 1 0-16,2 0 0 15,4-1 0-15,2 1-1 16,5 2 0-16,2-1-1 15,0 0-5-15,0 4 5 16,6-1-5-16,6-1 6 16,3 3-7-16,1-2 0 15,5 2 7-15,2 0-8 16,6 2 7-16,1 0-5 16,3-1 6-16,1 1 1 15,2-3 0-15,0 0-1 16,4-6 1-16,-4 0-2 0,1-3 1 15,1-2 0-15,-4-4 1 16,3-4 0-16,-5-1 0 16,0-3 0-16,-1-4 0 15,-1 0 0-15,0-1 1 16,0 0 10-16,0-2 6 16,-2 0-3-16,-5-3-7 15,-1-1 11-15,-1-2 5 16,-3 0 5-16,0 0-7 15,-5 0-3-15,-3 0 0 16,-2 0-3-16,-5 0-2 16,0 0-1-16,-3 0 3 15,0 0-3-15,0 0-3 0,0 0-8 16,0 0-1 0,0 0-4-16,6-2-83 0,1-4-199 15,1-5-956-15</inkml:trace>
  <inkml:trace contextRef="#ctx0" brushRef="#br0" timeOffset="5013.2403">13829 2980 1564 0,'0'0'198'15,"0"0"-46"-15,0 0-58 16,0 0-56-16,-85 18-24 16,53 14 32-16,0 8 14 15,2 6-8-15,8 1-24 16,11 2-12-16,11-2-15 0,1-1 5 16,28-6-6-16,26-1-56 15,45-14-106-15,-8-11-104 16,-2-12-264-16</inkml:trace>
  <inkml:trace contextRef="#ctx0" brushRef="#br0" timeOffset="5685.9508">14252 3123 1575 0,'0'0'191'16,"0"0"-61"-16,0 0 3 15,-103-17-33-15,75 21-38 16,0 16-16-16,-1 6-4 0,4 10-5 15,4 4-18-15,8 3-1 16,5 1-9-16,8-3-8 16,0-6-1-16,14-7 1 15,9-9-1-15,7-10-11 16,5-9-7-16,1-5-13 16,-4-19-5-16,-3-10 8 15,-4-6 18-15,-7-4 4 16,-8-2 6-16,-4 5-1 15,-3 6 1-15,-3 9 2 16,0 9 30-16,0 10 16 16,0 5-28-16,0 2-20 15,0 11-10-15,-2 10 9 0,2 9-1 16,0 5 1 0,8 1-5-16,10-2-35 0,6-6-30 15,3-8-76-15,-4-10-13 16,0-10 50-16,-5-3 62 15,-4-19 31-15,-10-6 15 16,-3-8 2-16,-1-3 11 16,0 0 59-16,-5 3-3 15,-2 8 1-15,3 8-11 16,4 10 3-16,0 10-60 16,0 2-3-16,11 18 2 15,5 6 0-15,-1 5 0 16,0 1-1-16,-2 1 2 15,0-3 1-15,-5-7 1 16,-2-9-1-16,-1-6-1 0,-2-8 1 16,-1 0 32-16,6-17 30 15,-1-8-45-15,4-5-17 16,3 2 19-16,2 3 8 16,1 6-7-16,3 9-20 15,4 6-1-15,3 4 0 16,0 1 0-16,7 14-1 15,-1 5 1-15,-1-2-1 16,-1 2-5-16,8-7-134 16,-10-3-188-16,-10-8-695 0</inkml:trace>
  <inkml:trace contextRef="#ctx0" brushRef="#br0" timeOffset="5869.0473">14925 3026 1551 0,'0'0'222'0,"0"0"-169"0,0 0-45 16,0 0 77-16,-37 80-13 15,32-47 7-15,5 1-42 16,0-2-19-16,5-3-18 16,28-14-163-16,-5-6-226 15,5-9-543-15</inkml:trace>
  <inkml:trace contextRef="#ctx0" brushRef="#br0" timeOffset="6400.478">15192 3012 1075 0,'0'0'127'0,"0"0"-127"15,0 0-46-15,0 0 21 16,0 0 25-16,0 0 7 16,91 3-6-16,-69-13 0 15,-4-3 6-15,-3-1 2 16,-4-2 4-16,-7 0 104 16,-4 1 46-16,0 1 39 15,0 2-20-15,-13 4-10 0,-2 6-65 16,-3 2-42-16,-9 5-36 15,2 16-16-15,-2 4 7 16,5 4 5-16,6 2-9 16,10 1-6-16,6-3-8 15,5-6-1-15,16-4 0 16,8-10 0-16,9-6 6 16,1-3-7-16,3-11-1 15,-2-12-10-15,-3-9-12 16,-4-6-4-16,-6-4 11 15,-7 1 6-15,-4 2 8 16,-3 8 1-16,-6 6 1 16,-2 11 17-16,-4 11 25 0,-1 3-26 15,0 0-16-15,0 14-8 16,0 9 8-16,0 3 14 16,3 3-2-16,2 2-10 15,3-1-1-15,3 4-1 16,13 12-38-16,-3-8-184 15,3-6-475-15</inkml:trace>
  <inkml:trace contextRef="#ctx0" brushRef="#br0" timeOffset="6589.2518">16214 3275 1918 0,'0'0'230'0,"0"0"-165"15,0 0-13-15,0 0 40 16,3 75-26-16,0-54-30 16,1-1-17-16,4-2-19 15,12-5-19-15,-1-5-228 16,0-8-385-16</inkml:trace>
  <inkml:trace contextRef="#ctx0" brushRef="#br0" timeOffset="6919.0446">16706 2964 1317 0,'0'0'165'0,"0"0"-51"16,-36 73-52-16,26-39 62 0,5 1-36 15,5-4-57-15,0-8-22 16,0-7-9-16,2-12-15 15,13-4-75-15,1-14 89 16,9-14 1-16,2-9 1 16,3-5 15-16,1 1 19 15,-1 3 10-15,-3 8 7 16,-3 11 31-16,-6 10-36 16,1 9-31-16,-2 2-13 15,2 16 7-15,0 5 5 16,-1 4-12-16,3 4 3 0,-2 1-6 15,11 2-62 1,-5-7-223-16,-2-13-387 0</inkml:trace>
  <inkml:trace contextRef="#ctx0" brushRef="#br0" timeOffset="7211.4304">17174 2883 1265 0,'0'0'319'0,"0"0"-227"15,0 0-19-15,0 0 3 16,0 0 3-16,-77 87-1 16,77-54-5-16,0-3-11 0,22-6-24 15,8-5 6-15,9-8-16 16,1-11-11-16,2 0-9 16,-2-18-7-16,-4-9 8 15,-8-6 2-15,-10-4-5 16,-11-7 17-16,-7 0-5 15,-7-1-5-15,-15 11-4 16,-10 8-9-16,-1 9-16 16,2 12-54-16,7 5-11 15,14 17-92-15,9 5-96 16,1-2-297-16</inkml:trace>
  <inkml:trace contextRef="#ctx0" brushRef="#br0" timeOffset="7438.1162">17613 2528 1382 0,'0'0'308'15,"0"0"2"-15,0 0-178 16,0 0-97-16,0 0-35 16,0 0 0-16,6 126 0 15,6-28 22-15,4-4-2 16,-1-16-9-16,0-29-5 15,-3-21-5-15,1 1-1 16,-1-4-59-16,-4-7-117 16,-5-10-194-16,-3-8-853 0</inkml:trace>
  <inkml:trace contextRef="#ctx0" brushRef="#br0" timeOffset="7581.7667">17318 2752 443 0,'0'0'915'0,"116"0"-862"16,-4-3-53-16,23-3-2 15,-23 1-233-15,-29-3-636 0</inkml:trace>
  <inkml:trace contextRef="#ctx0" brushRef="#br0" timeOffset="7789.7525">18266 2547 1340 0,'0'0'215'16,"0"0"-37"-16,-79-2-47 0,43 18-22 15,2 10 9-15,1 6-37 16,8 9-17-16,5 4 1 16,10 2-42-16,9-3-14 15,1-1 2-15,19-9-11 16,15-10-108-16,26-10 38 15,31-14-134-15,-12-6-326 16,-10-15-446-16</inkml:trace>
  <inkml:trace contextRef="#ctx0" brushRef="#br0" timeOffset="8443.6891">18486 2665 1224 0,'0'0'298'16,"0"0"28"-16,0 0-130 0,0 0-89 15,0 0-36-15,-91-53-22 16,71 60-29-16,-1 15-12 15,2 8-7-15,4 5 8 16,4 3-3-16,7 3-4 16,4-4 8-16,3-3-10 15,13-7-1-15,8-10-9 16,4-8-8-16,2-9 4 16,-1 0-3-16,-8-18-5 15,-3-11 16-15,-10-8 6 16,-4-7 8-16,-4-2-1 15,0 3 37-15,0 5 8 16,0 8-3-16,-2 11-16 0,-1 7-11 16,2 9 2-16,1 3-24 15,0 7-26-15,0 10 16 16,1 9 8-16,11 2-8 16,7 1-10-16,7-3-43 15,2-5 15-15,-1-10-8 16,1-6 15-16,-4-5 17 15,-6-10 15-15,0-13 9 16,-8-3 0-16,-2 0 7 16,-4 2 11-16,-4 8 4 15,0 8 6-15,0 8-13 16,0 0-15-16,-7 13-19 16,-4 10 17-16,0 8 1 0,0 2-1 15,1-1 2 1,5-5-2-16,2-7 2 0,3-8-2 15,0-10-5-15,0-2 7 16,10-12 18-16,7-14-12 16,2-6 2-16,5-5 18 15,0 1 5-15,0 2-14 16,-4 8 0-16,1 6-5 16,-5 8-12-16,-3 12-1 15,-2 0-10-15,-4 13 4 16,3 10-1-16,1 9 8 15,0 2-6-15,5-2-27 0,0-1-41 16,3-7-85 0,11-18-136-16,-6-6-92 0,-2 0-688 0</inkml:trace>
  <inkml:trace contextRef="#ctx0" brushRef="#br0" timeOffset="8609.5004">19067 2526 1213 0,'0'0'248'0,"0"0"29"15,0 0-151-15,0 0-63 16,0 0-53-16,0 0-9 16,0 0 0-16,-48 55 6 15,44-22-7-15,4-1-6 16,0-1-2-16,20-2-139 0,5-8-163 16,3-10-205-16</inkml:trace>
  <inkml:trace contextRef="#ctx0" brushRef="#br0" timeOffset="9214.487">19340 2648 586 0,'0'0'135'0,"0"0"-135"0,0 0 0 15,0 0 10-15,0 0 74 16,0 0-39-16,97 12-22 15,-64-12-17-15,0-9-5 16,-4-8 1-16,-4-5 29 16,-6-2 79-16,-8-2 20 0,-6 1 19 15,-5 2 13-15,-1 4 6 16,-19 5-52-16,-3 5-18 16,-3 8-54-16,-4 1-22 15,-1 10-10-15,2 14 7 16,6 3 22-16,6 6 7 15,13 3-7-15,4-3-17 16,15-7-2-16,19-2 7 16,9-12 5-16,11-7-16 15,4-5-9-15,0-12-9 16,-3-12-11-16,-8-7-4 16,-7-6-1-16,-4-6 4 15,-12 2 10-15,-6 3-4 16,-11 6 6-16,-6 8 0 15,-1 8 13-15,0 5 3 0,0 6 0 16,0 5-16-16,2 0-3 16,6 2-14-16,0 13 11 15,2 7 5-15,-3 3 0 16,-3 5 1-16,-2 9 0 16,-2 2 0-16,0 4 20 15,0 2 5-15,0-1 18 16,0-2 19-16,4-5-14 15,11-3 2-15,8-7-8 16,6-6-14-16,6-5-1 0,8-6-9 16,0-3-9-1,-1-4-9-15,-16-5-62 0,-9 0-190 16,-17-14-649-16</inkml:trace>
  <inkml:trace contextRef="#ctx0" brushRef="#br0" timeOffset="9850.8421">15093 3580 1475 0,'0'0'315'15,"0"0"-42"-15,0 0-174 16,0 0-68-16,0 0-31 15,5 72 41-15,0-19 29 0,1 5 4 16,-2 4-40-16,2-2-24 16,-3-7-10-16,1-7 2 15,-1-10-2-15,2-9-75 16,-2-12-166-16,-1-13-421 0</inkml:trace>
  <inkml:trace contextRef="#ctx0" brushRef="#br0" timeOffset="10135.6348">15143 3537 1298 0,'0'0'214'16,"0"0"-63"-16,0 0-21 16,0 0-14-16,-94 52-14 0,77-39-36 15,4-3-29-15,3-6-20 16,8-4-2-1,2 0 53-15,5-14 67 0,17-10-103 16,9-6-25-16,8 2-6 16,7 1 0-16,1 12-1 15,2 10 0-15,-3 5 0 16,2 12 0-16,-5 16 0 16,-2 10 0-16,-2 7-2 15,24 21-88-15,-8-12-199 16,0-10-481-16</inkml:trace>
  <inkml:trace contextRef="#ctx0" brushRef="#br0" timeOffset="10522.5189">17017 3559 1362 0,'0'0'529'0,"0"0"-330"16,0 0-50-16,0 0-96 16,0 0-36-16,0 0 21 15,-53 98 53-15,36-42-32 16,1 7-14-16,2 0-20 16,0-2-19-16,2-6-5 15,-1-6 2-15,1-11-3 16,7-16-178-16,2-12-137 15,3-10-389-15</inkml:trace>
  <inkml:trace contextRef="#ctx0" brushRef="#br0" timeOffset="10816.8315">16996 3384 1380 0,'0'0'230'0,"0"0"-23"16,-88 25-108-16,46-4 23 15,1-1-30-15,3-2-28 16,9-1-33-16,7-6-6 16,10-4-15-16,11-5-1 15,1-2 87-15,11-5 16 16,16-15-78-16,13-4-23 16,8 1-11-16,3 2-1 15,3 9-5-15,-2 10 6 16,-4 2 0-16,-2 19 14 0,-3 14-4 15,-3 8-4-15,-6 7 2 16,-7 8-8-16,-24 26-20 16,-3-13-195-16,-14-10-702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59:39.2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15349 8872 725 0,'0'0'193'16,"0"0"-126"-16,0 0-32 0,0 0-24 16,0 0-11-16,0 0 1 15,22 2 38-15,-13 2 7 16,6 4 1-16,0-1 22 16,4 3-1-16,5 0 6 15,2-1-30-15,5 0 21 16,9-1-10-16,5 0 9 15,5-3-24-15,5-3 3 16,4 3-18-16,0-3-1 16,4 1 0-16,1 2-5 15,0-1-7-15,4 1-2 16,-2 0-1-16,3 1 7 16,0-1-7-16,-2 1-2 15,-1 0-1-15,-1-1 3 0,0-1-9 16,4 0 6-16,0-1-5 15,15-1 11-15,16-1-5 16,11 0 12-16,2-1-4 16,-9 2-5-16,-15 1-1 15,-19-2-8-15,-11 1 8 16,-9-2-7-16,-4 0 4 16,13 2 4-16,6-2-1 15,13 0 2-15,-2 0 3 16,12 0-6-16,12 0 7 15,-9 0-1-15,-12 0 2 0,-8 0-1 16,-15 0-13-16,23 0 11 16,18 0-3-16,14 3-2 15,4 0-1 1,-7 0 0-16,-13 0 7 0,-20 0-7 16,-16-1-1-16,-11 1 0 15,-1-3-5-15,10 2 6 16,20 0-6-16,21 0 8 15,13-2-8-15,2 0 7 16,-9 0-7-16,-7 0 8 16,-7 0-7-16,1 0 5 15,1-4-6-15,2 2 0 16,-3-1 0-16,-3-1 0 16,0 3 1-16,-1-2-2 0,-1-2 0 15,-2 4 0-15,-2-6 0 16,-11 3 1-16,-13 0 8 15,-8-1-7-15,8 1 4 16,21-1 4-16,0 1-3 16,0-2-1-16,-12 1 2 15,-8 3 2-15,6-2 0 16,9-1-1-16,-4-1 9 16,1 2-8-16,-7-3 9 15,-2 1 1-15,-2 1-7 16,-3-2 3-16,-3 2-4 15,-2-2 0-15,0 2 6 16,-3 1-5-16,3-2-1 16,-2 2 1-16,-2 1-1 0,-5 1-4 15,-6 0-7-15,-6 1 8 16,-4-1-3-16,-6 2 9 16,-8-2-3-16,-3 2 1 15,-4 0 7-15,-2-3 0 16,-3 3 10-16,-1 0 1 15,2 0-2-15,-2-2-8 16,0 2-8-16,0 0 3 16,0 0-5-16,0 0 2 15,0 0 7-15,0 0-11 16,0 0 1-16,0-1 3 16,0 1 2-16,0 0-4 15,0 0 2-15,0 0-5 16,0 0-7-16,0 0 8 15,0 0-8-15,0 0-1 0,0 0 1 16,0 0 0-16,0 0-1 16,0 0 0-16,0 0-11 15,0 0-16-15,0 0-26 16,0 0-28-16,-3-2-51 16,-16 1-66-16,-28-3-90 15,3 1-241-15,-6-3-114 0</inkml:trace>
  <inkml:trace contextRef="#ctx0" brushRef="#br0" timeOffset="5118.4806">6860 10193 905 0,'0'0'116'15,"0"0"-58"-15,0 0 32 16,0 0-25-16,0 0-12 15,0 0 8-15,0-5-19 16,0 5-13-16,6 0-19 16,3 0-4-16,5 2 49 15,6 7-2-15,10-1 5 0,8 1 5 16,9-1-14-16,10-1-14 16,7-3 6-16,20-3 6 15,23-1-6-15,23 0 9 16,4 0 5-16,-4 0-21 15,-16 0-18-15,-18 0-7 16,3 0 2-16,-4 3-2 16,3-1-1-16,-1 3-1 15,-4-2-6-15,-4-1 0 16,-17 3 6-16,-11-3-7 16,-13 1 2-16,-2 1 5 15,9 1-1-15,7-1-4 16,8 2 4-16,1-1-5 15,1-5 8-15,-1 2 6 16,13-2-6-16,14 0 7 0,14 0-4 16,1 0-5-16,-19 0 1 15,-22 0-7-15,-23 0 6 16,-1 0-5-16,7 0 8 16,9 0-10-16,12 0 7 15,-2 0-6-15,0 0 8 16,-2 0-8-16,0 0 7 15,-3 3-1-15,0 1-1 16,0-1-4-16,0 2 5 16,1 1-7-16,0 0 1 15,4-2 5-15,-2 2 1 16,0-2 2-16,1-1-9 0,13 2 8 16,11-2 3-1,14-2 1-15,0-1-1 0,-7 0 3 16,-23 0-6-16,-21 0-1 15,-11-1 1-15,-3-3-7 16,9-1 14-16,8 1-6 16,5 0-3-16,-5 0 3 15,-3 0 8-15,-5 0-8 16,-1-1 3-16,1-1 9 16,-2 1-8-16,1-2 4 15,-1 1-4-15,-3 0 0 16,-2 1 1-16,-5 0-7 0,-4-2 11 15,-2 3-6 1,-1 1-5-16,-3-2 8 0,-5 0 0 16,-1 1-1-16,-5 2 0 15,1-2 3-15,-3 0-2 16,-1 1 4-16,-2 1-5 16,-3-1-12-16,-2 2 5 15,-3-1 2-15,-3 1-1 16,0-1 5-16,-1 1-11 15,-2 1 5-15,-3 0 4 16,2-2-11-16,-2 2 9 16,0 0-7-16,0 0-1 15,1 0 13-15,-1 0-14 0,0 0 1 16,0 0 9 0,0 0-4-16,0 0 2 0,0 0-7 15,0 0 5-15,0 0-5 16,0 0 7-16,0 0-7 15,0 0 7-15,0 0-7 16,0 0 8-16,0 0-7 16,0 0 8-16,0 0-10 15,0 0 0-15,0 0 0 16,0 0 0-16,0 0 1 16,0 0 0-16,0 0-1 15,0 0 2-15,0 0-1 16,0 0 0-16,0 0 0 15,0 0 0-15,0 0 0 16,0 0 0-16,0 0 0 0,0 0 8 16,0 0-9-16,0 0-1 15,0 0 1-15,0 0 0 16,0 0 0-16,0 0-1 16,0 0 1-16,0 0 0 15,0 0 1-15,0 0 0 16,0 0 0-16,0 0 0 15,0 0-1-15,0 0 1 16,0 0 1-16,0 0-1 16,0 0-1-16,0 0 1 15,0 0-1-15,0 0 1 16,0 0-1-16,0 0 0 0,0 0 0 16,0 0 1-1,0 0 0-15,0 0-1 0,0 0-1 16,0 0 1-16,0 0 0 15,0 0 0 1,0 0 1-16,0 0-1 0,0 0 0 16,0 0 0-16,0 0 0 15,0 0 0-15,0 0 0 16,0 0 0-16,0 0 0 16,0 0 0-16,0 0-1 15,0 0 1-15,0 0 0 16,0 0 0-16,0 0 0 15,0 0 1-15,0 0 0 16,0 0-1-16,0 0 0 16,0 0 0-16,0 0 0 0,0 0 0 15,0 0 0-15,0 0 0 16,0 0 0-16,0 0 0 16,0 0 1-16,0 0 0 15,0 0-1-15,0 0 0 16,0 0 0-16,0 0 0 15,0 0 0-15,0 0 0 16,0 0 0-16,0 0 0 16,0 0-1-16,0 0 1 15,0 0 0-15,0 0 5 16,0 0-4-16,0 0-2 16,0 0 1-16,0 0-1 15,0 0 0-15,0 0 0 16,0 0 1-16,0 0 0 0,0 0 0 15,0 0-1-15,0 0 0 16,0 0 0-16,0 0 0 16,0 0 0-16,0 0 1 15,0 0-1-15,0 0-1 16,0 0 2-16,0 0-1 16,0 0-8-16,0 0 7 15,0 0 1-15,0 0-5 16,0 0 5-16,0 0 0 15,0 0 1-15,0 0-1 16,0 0 1-16,0 0-1 16,0 0 1-16,0 0 0 0,0 0-1 15,0 0 1-15,0 0 0 16,0 0-1-16,0 0 0 16,0 0 0-16,0 0 1 15,0 0-1-15,0 0 0 16,0 0 0-16,0 0 0 15,0 0 1-15,0 0-1 16,0 0 1-16,0 0-1 16,0 0 1-16,0 0-1 15,0 0 1-15,0 0-1 16,0 0 1-16,0 0 0 16,0 0 1-16,0 0-1 0,0 0-1 15,0 0 1 1,0 0 0-16,0 0 1 0,0 0-2 15,0 0 2 1,0 0-1-16,0 0 0 0,0 0-1 16,0 0 1-16,0 0 0 15,0 0 0-15,0 0 0 16,0 0 0-16,0 0 1 16,0 0-1-16,0 0-1 15,0 0 1-15,0 0 0 16,0 0-1-16,0 0 1 15,0 0-6-15,0 0 5 16,0 0-9-16,0 0-4 16,0 0 4-16,0 0-15 15,0 0-2-15,0 0-17 0,0 0-36 16,-3 0-67-16,-7 0-80 16,-26 14-92-16,4 1-173 15,-9-5-814-15</inkml:trace>
  <inkml:trace contextRef="#ctx0" brushRef="#br0" timeOffset="6536.2218">13856 11630 1038 0,'0'0'227'16,"0"0"-160"-16,0 0-43 15,0 0-16-15,0 0-7 16,0 0 29-16,13 0 43 16,5 2 21-16,7 1-27 15,5 1-1-15,3 0-8 16,3-1-5-16,1-1-5 16,5 1-13-16,-2 0 5 15,5-2-5-15,1-1 7 16,-1 2-11-16,5-2 0 15,3 2-9-15,0-2 12 16,1 0 8-16,4 0-3 16,4 0-16-16,3 0 14 0,16-8 9 15,13-1-19-15,16-3-6 16,2 3 1-16,-20 0-13 16,-22 5 7-16,-22 1 0 15,0-1-5-15,7 4 6 16,9-3-3-16,8 3 1 15,-1 0-2-15,-4 0 0 16,2 0-4-16,-3 0 5 16,2 0-7-16,-1 0 10 15,4 0-6-15,12 0 1 16,13 0 8-16,13 0-7 16,1-2 3-16,-4-1-1 0,-15-1-1 15,-11 0-1-15,2-1 4 16,1 0 0-16,-11 1 0 15,-10 0-2-15,-13 1-5 16,-6 1 8-16,5 0-4 16,5 0-6-16,4-1 4 15,-6 1 2-15,-4-3-1 16,-7 3 8-16,-3-1-9 16,-6-1 3-16,-3 1 3 15,-1-2 4-15,-3 0-1 16,-4 2 3-16,-3 1-6 15,-5 0-1-15,0 0-5 16,-4-1 0-16,-4 0-2 16,-1 2 1-16,-3 1-1 0,2 0 2 15,-2 0-12-15,0-1 9 16,0 1-3-16,0 0-6 16,0 0 1-16,0 0-2 15,0 0 1-15,0 0-1 16,0 0-43-16,-11 0-63 15,-58 8-96-15,2 6-301 16,-18-5-604-16</inkml:trace>
  <inkml:trace contextRef="#ctx0" brushRef="#br0" timeOffset="8888.2641">7000 13130 1152 0,'0'0'331'0,"0"0"-222"16,0 0-51-16,0 0-42 16,0 0-9-16,0 0 43 15,0 0 64-15,91 0 9 16,-36 0-24-16,22-9-22 15,25-11 7-15,31-9 2 16,12-6 1-16,-4 0-5 16,-12 2-15-16,-26 5-11 15,-9 1-5-15,-17 4-27 16,-17 4-1-16,-12 1 1 16,-5-1-3-16,6-5 2 15,6-4 2-15,5-4-6 0,-3-1-1 16,-4 2-4-16,-5 1-13 15,-2 5 14-15,-8 3-13 16,-8 5 5-16,-7 7-1 16,-9 3-6-16,-4 2 0 15,-7 4 0-15,-3-1 0 16,0 2 0-16,0 0 0 16,0 0-13-16,0 0-35 15,-1 3-61-15,-41 29-135 16,2-1-92-16,-11 1-415 0</inkml:trace>
  <inkml:trace contextRef="#ctx0" brushRef="#br0" timeOffset="15343.799">6578 9997 1230 0,'0'0'125'0,"0"0"-125"15,0 0-17-15,0 0 17 16,0 0 24-16,88 36 24 16,-58-24-6-16,4 3-11 15,2 0 8-15,3 0 31 16,1 2-11-16,1-1-37 15,0-2-7-15,4 0 10 0,4-1 14 16,6-4 14 0,2-3-8-16,4-2-8 0,6-1-14 15,0-3 3 1,2 2-5-16,1-2-9 0,0 2-1 16,-3-2-5-16,-1 3-5 15,-3-1-1-15,-5 1 1 16,-2 0 6-16,0-2-7 15,-3 2 0-15,0-3 0 16,-1 1 7-16,1-1-5 16,1 0 5-16,2 0-6 15,0 0 12-15,1 1-6 0,2 2 5 16,0 0-10 0,-1 0 8-16,1 0 2 0,1 0-4 15,1-1 6-15,0 3-1 16,3-2-3-16,1 1-4 15,0 0 4-15,2 2-1 16,0-1-8-16,1 0 7 16,0-3-7-16,5 1 0 15,9-3 8-15,-4 0-8 16,0 0 8-16,-1 0-2 16,-8 0-5-16,19 0 5 15,12 0 0-15,11 0-6 16,3 0 1-16,-12-1 5 15,-7-3-1-15,-10-1-4 16,0-3 8-16,1 1-10 0,2 2 0 16,-5-2 1-16,-5 4 1 15,-17 0-1-15,-10 0 5 16,-4 1-6-16,9 1 1 16,8-1 8-16,8-1-3 15,1 2-4-15,-1 1 5 16,-3 0-7-16,0 0 6 15,-2 0-6-15,1 0 6 16,-2 0-6-16,2 0 1 16,-3 1 0-16,-2 2-1 15,0 2-1-15,-4 1 1 16,-1-1 0-16,-1 2 1 16,0 0-1-16,-3-1 1 15,-1-1-1-15,1-5 1 16,1 2-1-16,-2-1 0 0,0-1 0 15,1 0 0 1,-1 0 0-16,1 0 0 0,1 0 0 16,1 0 1-16,-1 2 0 15,-2-1-1-15,-2 0 0 16,1 1 0-16,-1-2 0 16,-1 0 0-16,2 0 0 15,0 0 0-15,0 0 1 16,-3 0-1-16,2 0 0 15,-3 0 0-15,-2 0 1 16,-5 0-1-16,0 0 0 0,-1-3 0 16,-4 0 0-1,-2 0 0-15,-1-4 0 16,-1 2 1-16,-3-2 13 16,1-3 9-16,-3 3 9 0,6-2 4 15,-2-1-8-15,5 0-9 16,-2 0-4-16,0 0-2 15,2 1-1-15,-3-2 5 16,0 0-5-16,-3 1-1 16,-2-2-3-16,-3 0 4 15,-2 0 3-15,-4-1 5 16,0-3 1-16,-2-1 0 16,1-2-10-16,-2-2 0 15,-1-1 4-15,-4-3-4 0,3-1-1 16,-3-1 1-16,-1 0 11 15,-2-2-7-15,-4 3 0 16,-1-1 1-16,-2-1 2 16,-1-2-7-16,0 0 0 15,-7-3-3-15,-7-1-7 16,-5-1 5-16,-1-2-4 16,-4-1 8-16,0-2-4 15,-6 1-6-15,-3 0 6 16,-2 1-5-16,-6 4 0 15,-1 2 0-15,-4 4-1 16,0 3 1-16,-2 3 0 16,-1 3-1-16,0 2-4 0,-6 2 3 15,-4 0 2 1,-3 1-1-16,-2 2 0 0,-17 0 0 16,-16-2 0-16,-15-1 0 15,-1 3 0-15,18 3-1 16,24 1 1-16,21 6 1 15,6-1 1-15,-12-2-2 16,-4 1 0-16,-10-1 0 16,3-1 0-16,-2 0 0 15,1-1-1-15,-1 1 1 16,-1-1-6-16,-3 2-2 16,-12-2 1-16,-14-2-2 15,-14 1-2-15,-4 1 2 16,7 2 8-16,9 0 0 15,7 1-11-15,3-1 12 0,-1 0-6 16,1-1-1 0,0 0-2-16,4 3 7 0,0-4-4 15,1 3 6-15,1 1 0 16,-2-2-1-16,0 0 1 16,3 0-1-16,-4 0 1 15,-3-4 0-15,0 2 0 16,-2-1 0-16,2 3 0 15,5-2 0-15,11 2-1 16,14-1-1-16,13 1-4 16,-1 4 6-16,-18-4-1 15,-2 1-5-15,-11 2 6 0,1 2-1 16,13 0-5-16,-10 0 6 16,5 0 0-1,1 0 1-15,7 0-2 0,2 0 2 16,2-2-2-16,6 1 1 15,2-2-1-15,0 1 0 16,1-1 0-16,0-1 0 16,-2 4 0-16,2-3 0 15,0 1 1-15,-2 0-1 16,1-3 0-16,0 2 1 16,-4-2 1-16,-3 5-1 15,-6-2 2-15,-2 2-2 16,-14 0-1-16,7 0 1 0,-5 0 0 15,1 2 0 1,13 1-1-16,-8 1 0 0,11-3-7 16,6 1 8-16,8-2 0 15,5 0 1-15,5 0-2 16,3 0 1-16,6 0-1 16,-1 0 1-16,1 1-1 15,-2 2 0-15,-3 0 1 16,-7 0 0-16,-6 2 1 15,-9-1-1-15,-5-1 0 16,-4 1 1-16,-5-1 0 16,-1 0 0-16,0 1-1 15,0-1 2-15,6 1-2 16,1-1 0-16,3-1 0 0,4 3 0 16,2-2 0-16,5 1-2 15,1 1 2-15,3 2-1 16,-1 0 0-16,3 1 1 15,-2 3-1-15,2 1 1 16,-2 1-1-16,3 2 1 16,-1 0 0-16,0 3 0 15,-2-2-1-15,2 0 1 16,4 0 0-16,1 2-1 16,2-1 1-16,1 2-1 15,1 0 1-15,1 2 0 16,0 0 0-16,2 3 1 15,0 0-2-15,1 0 1 16,0 1 0-16,2 1-1 0,4-1 1 16,3 1 0-1,0 1-1-15,8 2 0 0,1 2 0 16,6 3-5-16,3 2-1 16,3 1 5-16,0-1 1 15,0-2-7-15,13 2 1 16,4-2-1-16,5 2 1 15,5 1 7-15,6 1 1 16,7-1 6-16,2-1-5 16,7 2-1-16,2-1 8 15,4-3-8-15,0-1 9 16,5-3 1-16,-4-2-4 16,-1-4 1-16,-1-3 0 15,-1-3 1-15,-3-2 3 0,4-3-1 16,-5-3 4-16,2 0 1 15,-1-4-2-15,0 2-3 16,-3-3 3-16,-2 0 1 16,-2 2-8-16,-5-2-6 15,-4-1 7-15,-3 0-1 16,-2 0-5-16,-1-1 4 16,-1 0-5-16,-2 2-1 15,-2-2 6-15,-4 0-4 16,-1 2-2-16,-6-2 1 15,-3 1-1-15,-2-3 0 0,-4 2 0 16,-3-2 0 0,0-1 0-16,0 2-6 0,0-2-27 15,0 1-46-15,0 6-70 16,-7-2-129-16,-5-1-444 0</inkml:trace>
  <inkml:trace contextRef="#ctx0" brushRef="#br0" timeOffset="57264.0945">2208 7156 1000 0,'0'0'149'0,"0"0"-113"0,0 0-36 16,0 0 0-16,0 0 9 15,0 0 24-15,79 17 61 16,-43-11-24-16,4 3 23 15,7 1-19-15,6-1-15 16,1 2-25-16,2-1 4 16,4 0-10-16,3 2-15 15,-1 0 6-15,3 1-5 16,0 1 5-16,-1 2-4 16,2 1-14-16,2 1 5 15,3 2-6-15,12 3 0 16,14 2 0-16,-9-5 1 15,-9-3 9-15,-10-5-4 0,-13-5-5 16,10 2 8 0,10-1-3-16,-2 0 0 0,1-2 7 15,-2-1-4-15,-4-1-2 16,1-1-6-16,-6 0 8 16,2-2-8-16,-2-1 1 15,0 1 6-15,3-1 7 16,3 2 3-16,1 1-12 15,2 0 7-15,-1 1-6 16,0 0 3-16,0 0-4 16,1 0 6-16,-3-4-5 15,6 0-1-15,-2 0 6 0,-2 0 6 16,3 0-1-16,-5-3-6 16,3-1 1-16,11-3-3 15,17-1-2-15,15 0-1 16,5-1-5-16,-9 1 1 15,-9 0 7-15,-12 0-8 16,3-1 0-16,1-1 15 16,7 2-8-16,3-3-1 15,2 0 12-15,3 1 15 16,-1-1-16-16,1 1-18 16,0 0 1-16,-2-2 0 15,2 4 5-15,-5-1 0 16,2 0-5-16,2 4 1 0,-3 3 10 15,-5-1-12-15,-6 1 9 16,-5 2-9-16,-2 0-1 16,-6 0 1-16,-13 0 0 15,-8 0 2-15,-13 0-2 16,-5 3 0-16,8 3 0 16,5-1 0-16,8 4 2 15,-3-1-1-15,-1 2 0 16,0-4 1-16,-3 3-1 15,1-3 0-15,-3-1 1 16,2 2-1-16,-2-3 5 16,2-1-6-16,-2 0 2 15,0-3-2-15,-2 3 5 16,0 1-4-16,-3-1-1 16,0 1 7-16,-4 0-1 0,-4 0 0 15,1 1-4-15,-7-2-1 16,-2 2 7-16,-4-1-1 15,0-2-1-15,-2 4 0 16,-1-3 0-16,0 0 9 16,-2 1 1-16,1 0 2 15,-1-1 1-15,0 0 2 16,-1 0-8-16,1-1 21 16,-2-2 5-16,1 0-12 15,-3 0-9-15,-1 0 2 16,-5 0-6-16,-4 0 2 15,-1 0-1-15,-6 0-3 16,-2 0 0-16,-2 1 4 0,0-1 5 16,0 0-1-16,0 0-6 15,0 0-5-15,0 0-7 16,0 0-1-16,0 0 1 16,0 0-2-16,0 0-33 15,0 0-73-15,-6 10-112 16,-8-3-305-16,-3 1-290 0</inkml:trace>
  <inkml:trace contextRef="#ctx0" brushRef="#br0" timeOffset="103935.0113">6004 1180 962 0,'0'0'126'0,"0"0"-50"16,0 0 8-16,0 0-59 16,0 0-18-16,-6 72 16 15,22 9 54-15,4 28 1 16,5 9 58-16,-3-5-23 15,-3-15-63-15,-2-17-37 16,-3-16-4-16,-4-16-9 16,-2-18 1-16,-5-14 0 15,1-5 0-15,-2-4 0 16,-1-6 21-16,-1-2 143 16,0-22 24-16,-1-14-122 15,-8-12-45-15,1-5 5 16,8-1 24-16,0 8-27 0,9 10-15 15,16 8-2-15,8 10-7 16,9 8-1-16,6 10-6 16,2 0 6-16,-3 12 1 15,-3 8-1-15,-8 6-7 16,-11 0 8-16,-9 6 18 16,-12 2-2-16,-4 6-4 15,-14 5-2-15,-20 3-4 16,-15 3-6-16,-9-2-6 15,-3-6-32-15,4-11-30 16,12-13-34-16,23-24-73 0,13-17-90 16,9-12-380-16</inkml:trace>
  <inkml:trace contextRef="#ctx0" brushRef="#br0" timeOffset="104848.3347">6706 1564 1081 0,'0'0'146'0,"0"0"-85"15,0 0 26-15,0 0 16 16,-28 75-52-16,28-62-27 0,0 0-9 16,13-2-5-1,1-7 8-15,2-1-5 0,-2-3-12 16,1 0 9-16,-5-12 3 15,-2-7 9-15,-3-6-4 16,-3-1-4-16,-2-8 1 16,0 1 4-16,0-3 31 15,-7 3 14-15,-2 7-19 16,0 6 14-16,1 9 33 16,-1 8-8-16,3 3-44 15,0 9-29-15,2 16-11 16,-1 13 0-16,4 8-2 15,1 7 1-15,0 1-1 0,18-7 2 16,7-5-1 0,8-10 1-16,6-12-7 0,8-14 7 15,4-6 0-15,9-22-15 16,7-28 14-16,-1-21 0 16,-14-25-54-16,-18-8-22 15,-22 16 26-15,-12 23 24 16,0 28 18-16,-12 16 9 15,-1 6 43-15,-4 4 77 16,-4 8-54-16,1 3-47 16,3 15-17-16,0 11-1 15,9 2 6-15,6 0-5 16,2-2-1-16,14-4-1 16,12-5 1-16,9-4 5 15,5-6 3-15,0-7 0 0,1 0-8 16,-1 0 1-16,-6 0-1 15,-7 0 0-15,-7 0-1 16,-7 12-1-16,-7 8-7 16,-6 8 8-16,0 9 12 15,-2 5 15-15,-11 3-5 16,-2-2-7-16,3-8 5 16,5-8-5-16,7-12-9 15,0-7 1-15,19-8-6 16,11-12-1-16,9-19 1 15,11-23-1-15,2-25 0 16,-13-25-15-16,-16-10-7 16,-23 2 10-16,-11 23-3 15,-8 31 15-15,2 21 0 16,4 15 27-16,-2 2 49 0,5 6 43 16,2 3-6-16,1 10-37 15,7 1-50-15,0 10-26 16,7 19 0-16,13 14 0 15,6 7 0-15,7 8 1 16,3 2 0-16,3-5 0 16,-6-2 0-16,-3-8-1 15,-5-9-60-15,-10-8-58 16,-12-14-70-16,-3-8-195 16,-5-6-237-16</inkml:trace>
  <inkml:trace contextRef="#ctx0" brushRef="#br0" timeOffset="105019.4509">7349 1344 1639 0,'0'0'154'0,"0"0"-116"16,144-46-26-16,-49 3 20 15,20-7-10-15,3-2-14 16,-5 2-8-16,-36 18-196 15,-21 6-763-15</inkml:trace>
  <inkml:trace contextRef="#ctx0" brushRef="#br0" timeOffset="105181.3689">8447 958 527 0,'0'0'493'16,"0"0"-493"-16,0 74-627 15,0-72 627-15,-3-2 1726 16,3 0-1592-16,0 0-134 15,0 0-134-15,17 0 10 16,12-4-8-16,0 1-162 16,-9 2-694-16</inkml:trace>
  <inkml:trace contextRef="#ctx0" brushRef="#br0" timeOffset="105329.6704">8376 1322 1670 0,'0'0'379'0,"0"0"-316"0,0 0-48 16,126-106-15-16,-73 60 0 16,2-1-37-16,6-11-113 15,-14 15-119-15,-14 2-417 0</inkml:trace>
  <inkml:trace contextRef="#ctx0" brushRef="#br0" timeOffset="105546.7554">8647 877 1378 0,'0'0'608'16,"0"0"-550"-16,0 0-48 15,0 0-10-15,128 0 18 16,-72 0 53-16,3 4 36 0,1 11-16 16,-7 3-20-16,-8 3-24 15,-12 6-14-15,-13 3 21 16,-12 6-22-16,-8 5-12 15,0 6-20-15,-16 17-51 16,1-13-194-16,5-11-463 0</inkml:trace>
  <inkml:trace contextRef="#ctx0" brushRef="#br0" timeOffset="106165.5935">10164 1101 880 0,'0'0'1677'16,"0"0"-1544"-16,0 0-133 15,0 0-47-15,0 0 16 16,0 0 31-16,9 83 22 15,4-40 4-15,1 9-7 16,-2-1-7-16,-4-5-10 16,-1-8 0-16,-4-7-1 15,1-13-1-15,-1-9-14 16,-3-9-4-16,0-24 11 0,-7-39-7 16,-13-38-2-1,-8-12 6-15,4 13 9 0,9 30 0 16,8 36 0-1,7 15 0-15,0 5 1 0,0 6 17 16,0 5-17-16,17 3-8 16,10 15-11-16,9 12 8 15,6 9 10-15,4 5 0 16,-6 2 1-16,-4 1 0 16,-7-3 8-16,-10-7-7 15,-6-11-1-15,-4-9 1 16,-4-12 1-16,-4-2 27 15,1-34 10-15,-2-27-22 0,0-5-10 16,0 4-7-16,0 11 0 16,3 24 2-16,7 5 11 15,2 5-5-15,6 13-8 16,7 4-9-16,8 7-3 16,9 20 2-16,1 4 9 15,2 6 1-15,-3 4 0 16,-6-2-24-16,-4-3-61 15,4 0-110-15,-9-12-290 16,-6-12-390-16</inkml:trace>
  <inkml:trace contextRef="#ctx0" brushRef="#br0" timeOffset="106519.9971">10877 831 601 0,'0'0'1329'0,"0"0"-1180"16,0 0-93-16,0 0-39 15,0 0 11-15,0 0 28 16,-43 109-15-16,43-61 8 16,16 4-21-16,7-2-9 15,7-5-8-15,5-8-2 16,-1-13-8-16,1-14 0 16,-1-10-1-16,-2-12 2 15,0-18 5-15,-8-10-7 16,-6-8 1-16,-14-8-1 15,-4-2 1-15,-13 2 0 16,-15 3 15-16,-9 11 39 0,0 12 3 16,-1 17-27-1,5 8-16-15,6 5-14 0,9 10-1 16,11 8 0-16,7 5-8 16,3-1-29-16,24 0-48 15,13-8-38-15,12-9-26 16,36-13-93-16,-12-13-139 15,-8-8-586-15</inkml:trace>
  <inkml:trace contextRef="#ctx0" brushRef="#br0" timeOffset="106981.6777">11302 685 1174 0,'0'0'362'16,"0"0"-196"-16,0 0-75 15,-90 83-65-15,86-57-17 0,4-1-6 16,15-6 10-16,18-4 19 15,11-5 18-15,4-3-29 16,3-4-15-16,-6-3-6 16,-7 0 2-16,-11 0-1 15,-13 0-1-15,-10 7-14 16,-4 5 14-16,-4 7 25 16,-15 7 0-16,-3 2 21 15,0 3 10-15,6-2 3 16,7-5-22-16,9 0-22 15,4-7-6-15,19-5 7 16,10-7 4-16,12-5 13 16,6-4-14-16,4-18-19 0,-2-8-31 15,-7-6-1-15,-9-9 7 16,-16-15 14-16,-11 1 10 16,-10-2 1-16,-1 2 35 15,-17 19 58-15,5 5 62 16,-2 14 11-16,10 12-36 15,2 9-84-15,3 2-46 16,0 19-1-16,0 11 0 16,11 9 1-16,7 6-1 15,5-1 1-15,0-1 0 16,2-4-50-16,-2 0-114 16,-8-10-117-16,-7-14-418 0</inkml:trace>
  <inkml:trace contextRef="#ctx0" brushRef="#br0" timeOffset="107131.2823">11485 819 2116 0,'0'0'215'0,"0"0"-215"16,102-14-1-16,-20-3-11 15,48-8-1-15,-16 6-175 16,-3-3-563-16</inkml:trace>
  <inkml:trace contextRef="#ctx0" brushRef="#br0" timeOffset="107654.5491">13069 903 2286 0,'0'0'260'15,"0"0"-215"-15,0 0-45 0,0 0-24 16,0 0 19-1,20 107 5-15,-5-51 7 0,3 7-1 16,0 0 3-16,-2 0-8 16,-2-5-1-16,-6-5-50 15,-4-14-79-15,-4-13-47 16,0-21-3-16,-8-7 33 16,-16-43 0-16,-13-31 106 15,-8-28 40-15,6 0 76 16,9 22 8-16,14 28 58 15,12 23 27-15,2 2-35 16,2 0-54-16,0 0-8 0,14 9-41 16,8 6-19-1,3 5-5-15,5 6-7 0,3 3 0 16,3 5-6-16,0 13 6 16,-1 9 0-16,-5 7-1 15,-9 5-59-15,-9 3-5 16,-11 3-27-16,-8 8-97 15,-11-11-146-15,-4-12-289 0</inkml:trace>
  <inkml:trace contextRef="#ctx0" brushRef="#br0" timeOffset="108166.7869">13217 1010 1382 0,'0'0'231'0,"0"0"-70"15,0 0-101-15,88-67-19 16,-54 57 8-16,4 0-1 0,2 10 15 15,2 0-1-15,-5 0-21 16,-3 12-21-16,-7 5-5 16,-10 3 0-16,-8 1-14 15,-9 3-1-15,0 1-1 16,-3-2-9-16,-12-3 4 16,1-6-16-16,1-8-18 15,4-6-6-15,6-2 0 16,3-19-59-16,3-9 0 15,18-5 42-15,7-3 37 16,5 1 16-16,0 4 4 16,-3 4 6-16,-4 7 31 15,-9 7 50-15,-8 5 29 16,-6 5 28-16,-3 5-16 16,0 0-50-16,0 10-51 0,-3 12-19 15,0 4-1-15,3 2 0 16,0 0 1-16,0-1 0 15,15-8 5-15,4-6 2 16,2-5 27-16,4-8 4 16,4 0-9-16,-2-11-13 15,-4-8 1-15,-3-7-1 16,-5-1-9-16,-11-3-3 16,-4-1 0-16,-3 2 0 15,-18 4-6-15,-4 5-27 16,-2 7-16-16,6 6-9 15,3 7-22-15,16 0-69 0,2 10-227 16,2 2-232-16</inkml:trace>
  <inkml:trace contextRef="#ctx0" brushRef="#br0" timeOffset="108623.1325">13973 623 1627 0,'0'0'194'0,"0"0"-77"16,0 0-117-16,0 0-8 15,0 0-1-15,0 0 8 16,69 92 0-16,-36-49 1 0,1 1-1 16,-5 2-28-16,-7-5-95 15,-10-9-50-15,-3-11 45 16,-6-13 129-16,-3-8 7 15,0-8 105-15,0-15 21 16,-5-9 42-16,-1-2-5 16,3 0-36-16,3 6-41 15,0 8-29-15,3 5-30 16,12 6-21-16,6 6-12 16,5 3-1-16,5 0-1 15,7 9 0-15,-2 7 1 16,-1 3-1-16,-10 0 1 15,-7 1-1-15,-11 1 0 0,-7-2 1 16,-9 3-1-16,-21-2 1 16,-10-3 0-16,-12-1-1 15,0-5-18-15,-2-5 0 16,11-6-18-16,12 0-36 16,17-3-71-16,19-13-145 15,20-1-100-15,8 3-504 0</inkml:trace>
  <inkml:trace contextRef="#ctx0" brushRef="#br0" timeOffset="109704.2174">14591 732 1445 0,'0'0'306'15,"0"0"-63"-15,0 0-103 0,0 0-22 16,0 0-23-16,0 0-50 15,-88 24-32-15,77-4-12 16,5 4 1-16,5 3-1 16,1-2 0-16,0 0-1 15,12-2-10-15,6-6-57 16,0-8-38-16,1-7-15 16,-1-2 25-16,-2-9 35 15,-2-11-2-15,-6-4 16 16,-3-3 40-16,-5-4 6 15,0-1 41-15,0 2 29 16,0 6 41-16,-3 8-2 0,0 3-17 16,2 9-26-1,-1 4-32-15,2 0-25 0,0 4-9 16,6 13-1-16,11 5 0 16,5 1 1-16,5 1 0 15,1-5 0-15,1-4 0 16,-1-6-14-16,-1-7-29 15,-3-2 1-15,-2-11 13 16,-4-11-5-16,-8-5 25 16,-5-7 7-16,-5-6 2 15,-5-3 10-15,-14-1 24 16,-1 4 16-16,1 5 25 16,3 12 43-16,6 8-13 0,5 9-26 15,3 6-58 1,2 0-21-16,0 17-18 0,0 10 10 15,10 6 8-15,9 6-23 16,4 1-44-16,3-2-35 16,1-4 10-16,-3-6-21 15,0-8-31-15,-2-11-7 16,-4-9 28-16,-3 0 93 16,0-17 30-16,-5-5 72 15,-2-2 77-15,-1 0-16 16,-1 0-5-16,1 5-42 15,2 3-38-15,-1 5-25 16,5 5-14-16,1 4-8 0,3 2-1 16,2 0-1-1,3 10 0-15,-1 2 1 0,-7 5-15 16,0 0-3-16,-10 2-1 16,-4 0-9-16,0-2 16 15,-13 0 11-15,-5-3 0 16,-4-1 1-16,1-5 0 15,3-1 1-15,2-2-1 16,8-5 1-16,2 2-1 16,3-2 1-16,3 1-1 15,0 1-2-15,0 0-17 16,12 0-3-16,7-2-8 16,7 0 20-16,5 0 9 15,3-4 0-15,4-9 0 0,-4-4 0 16,-4-2-6-16,-6-3 6 15,-8-2 0-15,-8-3-1 16,-8-2-5-16,-5-3-20 16,-16-1 11-16,-4 2 7 15,-2 2 9-15,1 7 28 16,6 7 5-16,7 8-16 16,2 4-16-16,2 3-1 15,3 0-1-15,0 13 0 16,1-1-6-16,3 0 4 15,-1 1-21-15,1-2-5 16,2-2-1-16,0-3-39 16,0-4-113-16,0 1-15 15,0-3-60-15,2 0-60 16,2 0-259-16</inkml:trace>
  <inkml:trace contextRef="#ctx0" brushRef="#br0" timeOffset="110155.917">15210 362 1053 0,'0'0'491'16,"0"0"-230"-16,0 0 17 15,0 0-32-15,0 0-45 16,0 0-60-16,0 0-80 16,-24-42-43-16,24 60-18 15,3 11-6-15,14 10 6 16,6 8 1-16,6 3 0 0,1-1 0 16,-1-6 0-16,1-5-1 15,-5-6-52-15,-1-8-103 16,-6-5-56-16,8-19-170 15,-7 0-253-15,-2-4-294 16</inkml:trace>
  <inkml:trace contextRef="#ctx0" brushRef="#br0" timeOffset="110494.4306">15498 581 970 0,'0'0'607'0,"0"0"-356"16,0 0-84-16,0 0-104 15,0 0-41-15,0 0-21 16,0 0 20-16,31 0 53 0,-12 3-18 15,0-3-28-15,1 0-19 16,-1-6-8-16,0-7-1 16,-3-9-26-16,-6-2-23 15,-3-5 7-15,-6 2 25 16,-1 0 17-16,-1 4 0 16,-10 6 85-16,-5 9 40 15,2 8-50-15,-8 0-27 16,-5 20-30-16,-3 11 2 15,2 10 10-15,7 3-6 16,9 4-11-16,12-4-7 16,2-3-4-16,24-7 5 15,16-6 2-15,25-6 0 16,31-11-9-16,28-11-14 16,8-3-28-16,-19-15-130 0,-37 2-312 15,-40 6-735-15</inkml:trace>
  <inkml:trace contextRef="#ctx0" brushRef="#br0" timeOffset="110806.916">13890 1498 1763 0,'0'0'314'0,"0"0"-196"0,0 0-19 16,0 0 35-16,154-33 19 16,-16-1-30-16,25-3-63 15,8-4-35-15,-13 4-11 16,-29 7-13-16,-13 4 5 15,-27 6-5-15,-23 6-1 16,-24 4-46-16,-14 5-98 16,-8 3-130-16,-13 2-426 0</inkml:trace>
  <inkml:trace contextRef="#ctx0" brushRef="#br0" timeOffset="110995.9185">14045 1702 2054 0,'0'0'333'0,"0"0"-264"16,151 0-42-16,-7-17 18 15,25-12 40-15,13-7-26 16,-9-5-19-16,-19 2-25 16,-10 0-15-16,-14-3-22 15,-40 11-169-15,-25 3-509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7:00:04.2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8435 506 1363 0,'0'0'214'0,"0"0"7"0,0 0 18 16,0 0-64-16,0 0-95 15,-22-28-56-15,22 55-24 16,0 14 11-16,0 11 23 15,0 6 1-15,0 3-7 16,0-4-7-16,0-4-7 16,0-7-5-16,0-6-8 15,1-13 7-15,2-9-7 16,-1-11 5-16,-1-7 12 16,2-10 12-16,0-29-15 15,2-8-4-15,1-11-11 0,1-2 1 16,2 10-1-1,0 4 6-15,1 14-6 0,1 12 0 16,1 12-6-16,6 8-9 16,3 0 6-16,4 14 0 15,5 7 9-15,4 4 0 16,-4 0 1-16,-6 0 0 16,-3-3 0-16,-8-7 0 15,-3-5 0-15,-5-6-1 16,-2-4 7-16,-3 0 17 15,0-10 44-15,0-14 13 16,0-10-45-16,0-6-14 16,5 1-1-16,6 3 1 15,1 11-2-15,3 11-10 16,3 11-10-16,3 3 0 0,2 11-1 16,6 12 1-16,1 4 1 15,-3 4-1-15,-2 2 1 16,-4-2 7-16,-3 0-8 15,-2-3-28-15,4 2-90 16,-7-8-182-16,-2-7-348 0</inkml:trace>
  <inkml:trace contextRef="#ctx0" brushRef="#br0" timeOffset="340.1652">9234 442 1837 0,'0'0'337'16,"0"0"-127"-16,0 0-75 16,0 0-42-16,0 0-37 15,0 0-36-15,0 0-19 16,22 64 60-16,-12-22 2 15,-3 5-18-15,1 3-15 16,-3-1-1-16,3-1-5 16,1-5 2-16,2-4-17 15,7-5-8-15,4-8 7 0,8-7-7 16,5-6 0-16,9-9-1 16,10-4 0-16,7-11-42 15,24-33-83-15,-17 4-231 16,-11 0-648-16</inkml:trace>
  <inkml:trace contextRef="#ctx0" brushRef="#br0" timeOffset="587.5869">9855 495 1159 0,'0'0'875'16,"0"0"-779"-16,0 0-64 15,0 0 14-15,-13 75 133 16,13-36 5-16,0 1-51 0,0 2-47 16,9-2-36-16,4-3-14 15,5-5-24-15,3-5 1 16,1-6-6-16,5-4-5 16,3-7-2-16,1-5-44 15,11-12-78-15,-8-10-197 16,-7-6-465-16</inkml:trace>
  <inkml:trace contextRef="#ctx0" brushRef="#br0" timeOffset="769.352">10028 713 1748 0,'0'0'252'15,"0"0"-182"-15,0 0-32 16,0 0 115-16,85 0 3 15,-39-8-63-15,4-3-52 16,-2-3-41-16,2-10-44 16,-13 3-169-16,-11 1-350 0</inkml:trace>
  <inkml:trace contextRef="#ctx0" brushRef="#br0" timeOffset="959.3173">9797 409 1972 0,'0'0'302'0,"0"0"-239"15,0 0-36-15,106-52 0 16,-49 30 22-16,8 5-12 16,0 1-22-16,19 2-15 15,-17 6-161-15,-18 1-643 0</inkml:trace>
  <inkml:trace contextRef="#ctx0" brushRef="#br0" timeOffset="11426.9484">11371 4463 100 0,'0'-145'29'0,"-3"16"-29"0,-14 32-52 0</inkml:trace>
  <inkml:trace contextRef="#ctx0" brushRef="#br0" timeOffset="212418.9459">3874 4724 795 0,'0'0'131'0,"0"0"48"16,0 0-40-16,0-3-27 0,0 3-5 16,0 0 4-16,-2-1-27 15,2 1-14-15,0 0-3 16,-1-2 1-16,1 2-5 16,-2 0-5-16,1 0 2 15,-2-1-19-15,0 1-7 16,0 0-6-16,-3-1 15 15,0 0-19-15,0-1-10 16,-3 1 4-16,2-1-3 16,-3 0-3-16,2 2-3 15,-1 0 7-15,-4 0 9 0,5 0-10 16,-1 0-2 0,-4 0 5-16,-1 0-11 0,-2 0 3 15,4 0-9-15,-6 4-1 16,3 0 0-16,-1 1 0 15,-1-1 1-15,1 3-1 16,-1-2 2-16,-3 1-1 16,3 0 0-16,-1 2 0 15,-1-2 0-15,2 2 0 16,-2-2 0-16,-1 0 8 16,0 2-9-16,3 0-1 15,-3 0 1-15,-3 2 0 16,4 0 0-16,-3 1 1 15,3-1-1-15,0-1 4 0,5-1-4 16,0 1 0-16,-3 1 0 16,0 0 1-16,0 2 0 15,-4 4 0-15,-1-1-1 16,-2 4 0-16,4-1 0 16,-2 0 1-16,4 0-1 15,2 0 0-15,4-1 1 16,1-2 0-16,2 0-1 15,0 2 0-15,2 0 0 16,-2 0 0-16,3 3-1 16,0 0 0-16,0-2 1 0,2 1 0 15,1-1-1 1,0 3 1-16,1 1-1 0,1 5 1 16,1 0-1-16,0 1 0 15,0 1 1-15,0 0-2 16,0 1 2-16,0-2-2 15,0 1 1-15,0-3-1 16,0-1 1-16,3 0-1 16,1-1-4-16,4 2 5 15,0-2 0-15,0 1-6 16,4-1 6-16,0-2-7 16,0 1 8-16,0-4-1 15,1 1 0-15,-1 0-1 16,1-1 1-16,-2-4-5 15,3 2 6-15,-1-1-1 0,-1-2 0 16,-1-1 1-16,-1-1 0 16,-1-1 0-16,-1-2 0 15,0 2 0-15,-3-1-1 16,4-2 1-16,-1 1 1 16,0 0-1-16,-1-1 0 15,-1-2 1-15,-1 1 3 16,2 0-4-16,-1-4 0 15,0 2 0-15,0-1 0 16,2 0 0-16,2 1 0 16,-1 0 1-16,2-1 0 15,0 0 0-15,-2 1 0 16,-1-3 0-16,-1 1-1 0,1 0 1 16,-1 0-1-16,1 0 0 15,-1 2 0-15,2-3 0 16,1 0 1-16,1 3 0 15,1-2-1-15,-2 2 1 16,4-3 5-16,-2 2-6 16,0-1 0-16,-2 0 0 15,4 1 0-15,-3-3 0 16,-2 1-1-16,0-2-5 16,-1 1 5-16,1-1 1 15,0 0-1-15,-2 2 1 16,2-2-1-16,0 0 1 0,0 0-1 15,3 0 1 1,-2 0 0-16,2-2-1 16,2-1 1-16,-5-2 0 0,5 2 0 15,0-1-1-15,-1-1 1 16,1 2 0-16,-1-2 0 16,-1-1 0-16,2 3 0 15,-1-4 0-15,-4 2 0 16,5-2 1-16,-1-1-1 15,-1 2 1-15,1-5-1 16,-1 2 0-16,-1-1 0 16,5-2 1-16,-4 2-1 15,0 0 1-15,0-2-1 16,1 0 0-16,-2 2 0 16,1-3 1-16,-1 2 0 0,0-3-1 15,1 3 1-15,0-2 0 16,-2 1-1-16,0-2 1 15,1 0 0-15,-2 0-1 16,1-2 1-16,-3 1 0 16,0 0 0-16,-1-4 0 15,-3 0 1-15,3-1-1 16,-2-4 5-16,-1 1-5 16,0-2 5-16,-1 2 1 15,-1-1 0-15,-1 0 10 16,2-2-10-16,-1 2 8 15,-1-1-14-15,2 0 5 16,-2 0-4-16,0 1-1 0,0 2 7 16,3 0-7-1,-3 0 1-15,1-2 5 0,-1 2-1 16,0 2 2-16,0-1 3 16,0 3 4-16,0-2-4 15,0 0-2-15,-1 1-3 16,-2-1 0-16,0-1 2 15,-2 1 1-15,1 1 2 16,-2-1-5-16,0-1 6 16,3 0-6-16,-3-2-5 15,-1 1 8-15,0 1-8 16,-1 1 7-16,0 0-6 16,-1 2-1-16,2 1 11 0,-1 0 6 15,1 0-10 1,-2 2 2-16,-3-1 2 0,4 1-5 15,-1 1-7-15,-1 1 1 16,1-1 5-16,0 2-5 16,-2 0 0-16,4 1 8 15,0 2-1-15,-1 0-2 16,0 1 0-16,0-1 3 16,0 1-2-16,1 1 5 15,-2 2-4-15,1-1 6 16,1 2-8-16,-2 0 6 15,0 1-4-15,0 0-1 16,0 0 1-16,-1 1 2 16,1 1 8-16,3-1 0 0,0 2 0 15,-1 0-8-15,2 0-2 16,1 0-1-16,-1 0-6 16,2 0 5-1,0 0-4-15,-3 0-1 0,2 0 0 16,-2 0 7-16,-2 0-8 15,-1 0 1-15,-2 0 0 16,-2 3 0-16,3 0-1 16,0-1 0-16,2 1 0 15,2 0 1-15,0-2 0 16,-1 0 0-16,1 1-1 16,3-2 1-16,-2 1-1 15,2-1 0-15,0 0 1 0,2 1 0 16,-1-1-1-16,0 0 0 15,1 0 0-15,-1 0 0 16,0 0 1-16,1 2-1 16,1-2 0-16,-2 0 1 15,2 0-1-15,0 1 1 16,0-1-1-16,0 0 0 16,0 0 0-16,0 0 0 15,0 0 0-15,0 0 0 16,0 0 0-16,0 0 0 15,0 0-1-15,0 0 0 16,0 0 0-16,0 0 0 16,0 0-7-16,0 0-31 15,0 0-41-15,0-3-75 16,0-12-325-16,0-10-1447 0</inkml:trace>
  <inkml:trace contextRef="#ctx0" brushRef="#br0" timeOffset="219958.494">15742 8531 1088 0,'0'0'224'0,"0"0"-30"16,0 0 105-16,0 0-41 16,0 0-64-16,-46-74-37 15,37 74-33-15,-1 0-56 16,-6 22-37-16,-4 15-20 15,-5 11 19-15,-1 10 1 16,3 5-6-16,4 1 1 16,5-2-11-16,3 1-7 15,2-6-6-15,-1-4-2 16,2-5-3-16,-2-7-103 16,-2-12-107-16,-13-13-117 15,5-8-269-15,-4-8-497 0</inkml:trace>
  <inkml:trace contextRef="#ctx0" brushRef="#br0" timeOffset="220310.3704">15192 8973 1497 0,'0'0'293'0,"0"0"-94"16,0 0-119-16,0 0-20 16,0 0 51-16,0 0-12 15,86 80-10-15,-44-57-10 16,7 0-3-16,8-3-36 15,3-2-19-15,2-6-20 0,1-4 10 16,-3-8-11 0,-5 0-16-16,-10-10-57 0,-9-11-51 15,-11-6 5-15,-4-4 18 16,-9-1 56-16,-6-1 36 16,-3 6 9-16,-3 5 7 15,0 10 48-15,0 5 38 16,-2 7 17-16,-8 0-41 15,-4 15-14-15,-7 13-28 16,-4 6 5-16,-3 7 8 16,-4 3-10-16,2 2-8 15,1-3-12-15,0-1-8 16,4-2-2-16,6 2-31 16,2-13-205-16,8-12-444 0</inkml:trace>
  <inkml:trace contextRef="#ctx0" brushRef="#br0" timeOffset="224175.7688">13251 8679 901 0,'0'0'198'0,"0"0"1"15,0 0 35-15,0-80-7 16,-1 53-7-16,-2 2-31 16,1 6-25-16,-1 5-8 0,0 4-18 15,-1 9-44-15,3 1-46 16,-2 35-33-16,-3 47-15 16,-5 39 9-16,-4 21 25 15,-3 1 10-15,-3-17-7 16,4-21-1-16,2-1-9 15,4-20-5-15,2-20-5 16,6-19-17-16,-1-16 1 16,4-5-1-16,-2-2-15 15,-1-11-58-15,-3-11-30 16,-18-38-57-16,1-8-199 16,-4-9-509-16</inkml:trace>
  <inkml:trace contextRef="#ctx0" brushRef="#br0" timeOffset="224584.4856">12734 9143 1463 0,'0'0'271'0,"0"0"-21"16,0 0-62-16,1 94-24 16,15-62-38-16,9 1-42 15,9-4-25-15,12-4-4 16,8-8-13-16,7-5-23 15,8-11-7-15,2-1-10 0,2-16 5 16,-6-8-7-16,-4-11-14 16,-14-3-47-16,-11-5-33 15,-16-3-33-15,-12 0 36 16,-8 1 45-16,-2 8 33 16,0 5 13-16,-5 11 30 15,1 10 53-15,1 8 27 16,0 3-46-16,-3 5-29 15,-1 20-16-15,-5 12 27 16,-8 9 18-16,-3 12-4 16,-4 5-14-16,-3 2-1 15,-1 0-8-15,2-4-16 16,4-6-10-16,5-6-11 0,8-11 0 16,5-7-21-16,7-11-88 15,3-8-177-15,7-12-590 0</inkml:trace>
  <inkml:trace contextRef="#ctx0" brushRef="#br0" timeOffset="236417.611">15631 7595 700 0,'0'0'351'0,"0"0"-236"16,0 0 22-16,0 0 72 15,0 0 14-15,-41-36-27 16,40 30-19-16,-1 1-19 15,2 2-14-15,0 0-64 16,0 0-26-16,0 0-10 16,18-8-8-16,12-4-14 15,24-11 10-15,26-8-9 16,22-5-6-16,-4 2 1 16,-19 8-8-16,-19 8-2 15,-16 3-1-15,4 1-6 16,4-2 0-16,2 1 0 0,-10 1 1 15,-10 6-2 1,-6 0-13-16,-7 5-41 0,-10 3-60 16,-5 2-47-16,-6 1-53 15,-17 0-124-15,-10 9-203 16,-9-1-752-16</inkml:trace>
  <inkml:trace contextRef="#ctx0" brushRef="#br0" timeOffset="236686.3385">15614 7634 993 0,'0'0'579'0,"0"0"-490"0,0 0-51 16,0 0 113-16,0 0 79 15,0 0-69-15,133 15-26 16,-15-44-6-16,17-9-19 15,-2 1-38-15,-18 3-23 16,-34 10-13-16,-20 7-13 16,-17 3 0-16,-8 4-10 15,3 0-11-15,-4 2-1 16,2 4-1-16,-24 5-46 16,-8 16-170-16,-5 5-428 0</inkml:trace>
  <inkml:trace contextRef="#ctx0" brushRef="#br0" timeOffset="250193.0857">18326 8663 705 0,'0'0'675'0,"0"0"-586"16,0 0-37-16,21-77 35 15,-12 67-24-15,-3 8-30 16,4 2-12-16,-1 10-15 15,-1 15 1-15,-2 13 8 16,-6 8 14-16,0 5 1 16,-3 4-3-16,-8-4 1 15,-3-3-4-15,1-7-6 16,4-7-8-16,3-10-4 16,5-9-6-16,1-8-1 15,1-7-6-15,17-7 7 16,11-15 10-16,5-11-1 0,4-7-9 15,-3-5-10 1,-5-1-2-16,-8 2-1 0,-9 2 12 16,-8 5 1-16,-5 5-1 15,0 7 1-15,-6 6 19 16,-6 7 9-16,2 6-3 16,1 6-3-16,0 0-6 15,0 17-15-15,3 13 0 16,4 7-1-16,2 9-5 15,2 3 4-15,16 1-1 16,6-5 1-16,7-5-9 16,5-7 9-16,1-8-5 0,-2-9-11 15,0-9-26 1,-5-7 12-16,-6 0 14 0,-6-12 10 16,-5-7 7-16,-4-1 0 15,-4 2 1-15,-2 2 62 16,-2 5 15-16,2 4 6 15,-3 7-36-15,4 0-34 16,2 5-13-16,4 11-1 16,4 9 1-16,0 4 10 15,0 1-10-15,-1 0 1 16,-3-4-2-16,-1-6 0 16,-6-8-162-16,-3-7-219 15,0-5-622-15</inkml:trace>
  <inkml:trace contextRef="#ctx0" brushRef="#br0" timeOffset="250339.1047">18858 8652 1393 0,'0'0'145'0,"0"0"-145"16,0 0-48-16,0 0 28 15,0 0 8-15,0 0-144 16,105 78-621-16</inkml:trace>
  <inkml:trace contextRef="#ctx0" brushRef="#br0" timeOffset="250526.2722">19376 8922 1810 0,'0'0'210'0,"0"0"-168"16,0 0 3-16,0 0 22 15,4 76-17-15,-1-57-29 16,-1-2-21-16,1-2-2 16,-3-11-150-16,0-4-243 15,-6-4-645-15</inkml:trace>
  <inkml:trace contextRef="#ctx0" brushRef="#br0" timeOffset="250952.9824">19326 8274 1154 0,'0'0'801'0,"0"0"-746"15,0 0-43-15,0 0-12 16,0 0 114-16,0 0-11 16,84 92-33-16,-48-63-30 15,-2-2-15-15,1-8-16 16,-4-7-3-16,-4-6-5 15,-3-6-1-15,-4 0-11 16,-6-14-5-16,-2-11-5 16,-9-7 9-16,-3-7 11 15,0-4 0-15,-7 4 1 0,-5 10 10 16,4 9 35 0,3 10 26-16,1 10-21 0,4 0-45 15,0 23-5-15,3 12-1 16,11 12 1-16,5 6 11 15,2 3-1-15,6 0 7 16,-4-3-6-16,0 0-5 16,-7-5-4-16,-2 1-1 15,-8-6 5-15,-6-6-6 16,0-7 0-16,0-10-38 16,-6-6-51-16,-14-15-58 15,5-15-73-15,-3-10-566 0</inkml:trace>
  <inkml:trace contextRef="#ctx0" brushRef="#br0" timeOffset="251141.3968">19943 8430 1580 0,'0'0'222'15,"0"0"-167"-15,0 0 63 16,25 90-3-16,-16-59-28 15,-2-1-44-15,-3-2-30 16,-2-2-13-16,-2-10-54 16,-6-6-249-16,-10-10-503 0</inkml:trace>
  <inkml:trace contextRef="#ctx0" brushRef="#br0" timeOffset="251288.2467">19770 8058 1239 0,'0'0'0'0,"0"0"-66"15,0 0-106-15,79 3-481 0</inkml:trace>
  <inkml:trace contextRef="#ctx0" brushRef="#br0" timeOffset="251506.2473">20426 7889 1844 0,'0'0'551'16,"0"0"-541"-16,0 0-10 15,97 94 0-15,-40-14 49 16,-1 30-17-16,-17 14-19 15,-35 1-4-15,-27-13-9 16,-49-26-113-16,4-27-205 16,-4-20-859-16</inkml:trace>
  <inkml:trace contextRef="#ctx0" brushRef="#br0" timeOffset="251755.9384">17829 8206 1960 0,'0'0'229'16,"-73"136"-171"-16,40-10 3 16,12 24 112-16,21 2-24 15,33-8-51-15,34-15-40 16,29 2-26-16,28-6-13 15,28-13-19-15,30-15 0 16,30-27-45-16,-43-27-160 16,-15-25-431-16</inkml:trace>
  <inkml:trace contextRef="#ctx0" brushRef="#br0" timeOffset="252125.3937">19841 9419 1955 0,'0'0'229'15,"0"0"-84"-15,0 0 0 16,0 0-87-16,0 0-45 16,0 0-12-16,33 50 19 15,-3 1 22-15,0 7-17 16,-6 1-15-16,-1 0-8 15,-7-3-2-15,-6 7-58 16,-4-14-204-16,-6-16-479 0</inkml:trace>
  <inkml:trace contextRef="#ctx0" brushRef="#br0" timeOffset="252387.4872">19636 9316 1825 0,'0'0'188'15,"0"0"-151"-15,0 0-35 16,-77 83 10-16,54-43 23 16,2-3-3-16,3-2-9 15,4-11-13-15,7-12-9 16,7-10 8-16,0-5 63 16,7-37-13-16,14-9-40 15,7-9-4-15,11-2 12 16,4 20 4-16,13 7-1 0,21 25-20 15,22 21-9-15,16 55-1 16,-8 21 0-16,-34-5-156 16,-39-15-626-16</inkml:trace>
  <inkml:trace contextRef="#ctx0" brushRef="#br0" timeOffset="252806.8059">18350 10810 1525 0,'0'0'210'16,"0"0"-1"-16,0 0 5 15,0 0-23-15,-15-78-18 16,15 78-70-16,0 5-67 16,3 29-35-16,11 31 5 15,10 32 22-15,5 12 16 0,-1-4-3 16,0-12-6-1,-3-26-14-15,-3-15-11 0,-3-14-8 16,-1-10-1 0,3 0 0-16,4-6 5 0,5-4-6 15,0-14-17-15,1-4-53 16,1-55-85-16,-9 1-172 16,-15-4-713-16</inkml:trace>
  <inkml:trace contextRef="#ctx0" brushRef="#br0" timeOffset="253565.2025">18235 11156 1765 0,'0'0'202'0,"0"0"-81"0,0 0-90 16,0 0-9-16,83-92 28 15,-29 61 7-15,21 4-7 16,-2 10-15-16,0 12-11 15,2 5-8-15,-20 13-15 16,0 17 8-16,-19 8-7 16,-17 9 4-16,-19 4 1 15,-2 1 3-15,-25-2-9 16,-4-8 1-16,0-11-2 16,3-15-31-16,7-16-9 15,10-15-20-15,11-35-95 16,1-4-36-16,27-8 39 15,11-4 77-15,5 12 26 0,6-4 28 16,-3 6 21-16,-10 8 34 16,-8 8 71-16,-11 7 3 15,-8 11 17-15,-7 7 23 16,-3 11-15-16,0 0-47 16,-1 7-43-16,-11 17-25 15,0 7-7-15,1 8 12 16,1 5 5-16,6 1 0 15,4-4-10-15,0-4-5 16,7-5-12-16,11-10 0 16,3-9-1-16,2-11-5 15,2-4-32-15,-3-24-30 0,-5-15-35 16,-3-3 8-16,-8-3 19 16,-3 5 38-16,-3 8 25 15,0 10 12-15,0 7 10 16,-4 10 30-16,-1 5 10 15,4 2-26-15,1 9-23 16,0 11-1-16,0 5 5 16,9 3-4-16,8-5-2 15,6-2 2-15,3-8-1 16,6-7 1-16,1-6 0 16,-1-9-1-16,-3-18-22 15,-9-2-10-15,-3-2 7 16,-8 4 20-16,-5 9 5 15,1 7 50-15,-4 8 10 16,4 3-30-16,5 1-28 0,7 17 8 16,1 6 36-1,6 5-10-15,-2 0-23 0,-4 1-4 16,-3-6-9-16,-11-13-92 16,-2-5-181-16,-2-6-699 0</inkml:trace>
  <inkml:trace contextRef="#ctx0" brushRef="#br0" timeOffset="253685.641">19225 10575 1227 0,'0'0'78'16,"0"0"-77"-16,99 63-1 16,-44-30-27-16,-3-3-350 0</inkml:trace>
  <inkml:trace contextRef="#ctx0" brushRef="#br0" timeOffset="254181.8588">19592 10713 1923 0,'0'0'223'16,"0"0"-143"-16,0 0-55 16,0 0 43-16,0 0 28 15,-9 86-8-15,15-51-36 16,2 2-12-16,2-5-12 15,3-2-14-15,3-6-8 16,0-9-6-16,2-10-56 0,1-5-45 16,2-22 9-16,-4-11 2 15,2-7 32-15,-4 0 33 16,-3 3 15-16,-5 7 9 16,-1 7 1-16,-3 9 19 15,0 6 30-15,0 8-10 16,0 0-28-16,4 0-10 15,5 8 0-15,8 6 11 16,4-2-3-16,7 2-2 16,5-7-4-16,7-6 4 15,2-1-7-15,-3-11-22 16,-6-13-21-16,-8-6 1 0,-11-4 26 16,-9 2 16-1,-6 5 20-15,-2 6 85 0,0 8 54 16,0 9-15-16,0 4-75 15,0 2-53-15,10 15-15 16,5 8 0-16,4 5 13 16,1 0-7-16,-1 2-1 15,-4-7-6-15,-5-7-28 16,-10-18-166-16,-13 0-325 16,-11-15-1136-16</inkml:trace>
  <inkml:trace contextRef="#ctx0" brushRef="#br0" timeOffset="254309.0245">19926 10248 1345 0,'0'0'385'0,"0"0"-385"15,0 0-4-15,47 83-40 16,15-25-13-16,-5-10-104 16,-5-7-607-16</inkml:trace>
  <inkml:trace contextRef="#ctx0" brushRef="#br0" timeOffset="255036.5373">20280 10383 1759 0,'0'0'343'15,"0"0"-232"-15,0 0 31 16,0 0-73-16,0 0-36 16,0 0-8-16,0 0 61 15,65 67 5-15,-33-28-42 0,-1 0-22 16,-3-2-16-1,-1-1-5-15,-6-9-5 0,-3-12-1 16,-3-13-10 0,-3-9-17-16,-2-41-1 0,1-30-32 15,-1 1-5-15,-2 5 28 16,-4 16 25-16,1 24 10 16,-2 6 2-16,4 1 8 15,-4 14 19-15,0 10 1 16,3 1-22-16,5 6-6 15,6 13 0-15,4 5 6 16,2 2 0-16,5 1-5 16,2-5 0-16,2-5-1 15,7-10-22-15,3-7-48 0,4-14-118 16,-2-18-55-16,-2-12-88 16,-7-7 53-16,-12-2 130 15,-10 5 148-15,-13 5 71 16,0 13 189-16,-13 11 18 15,-6 16-77-15,-2 3-89 16,0 15-56-16,4 12-27 16,2 6-11-16,8 1-9 15,7-4-8-15,0-2-1 16,9-5-1-16,8-9 1 16,3-10-44-16,-1-4 11 15,-1-19 17-15,-4-15 6 16,-7-7 10-16,-4-3 1 0,-3 5 47 15,0 6 59-15,-3 12 64 16,-1 11-24-16,4 10-69 16,0 9-51-16,3 23-27 15,17 23 24-15,16 27 19 16,18 24-1-16,7 9 3 16,-4-1-3-16,-8-15 3 15,-22-24-17-15,-12-15-14 16,-11-18-13-16,-4-4 5 15,-4 5 0-15,-22 2 3 16,-23 5-9-16,-33-6 0 16,-42-11-40-16,-23-16-47 15,-20-17-64-15,37-2-327 16,27-13-827-16</inkml:trace>
  <inkml:trace contextRef="#ctx0" brushRef="#br0" timeOffset="255584.4073">18963 12310 1748 0,'0'0'199'15,"0"0"-191"-15,0 0-8 16,0 0-2-16,0 0 2 16,0 0 10-16,0 0-1 0,94 10 2 15,-76-31 4 1,-3-11 7-16,-8-7-9 0,-7-5-3 16,0-5-1-16,-13 1 26 15,-8 6 33-15,-2 9 24 16,2 11 32-16,2 11 2 15,6 8-10-15,0 3-44 16,3 20-38-16,4 16-25 16,3 12 3-16,3 12 0 15,0 1-6-15,19 3-5 16,9-2-1-16,9-6 0 16,6-6-42-16,8-11-126 15,14-29-85-15,-10-10-303 16,-16-5-534-16</inkml:trace>
  <inkml:trace contextRef="#ctx0" brushRef="#br0" timeOffset="255967.8723">19258 12087 1635 0,'0'0'180'16,"0"0"-123"-16,0 0 18 16,0 0 36-16,0 0-58 15,82-48-34-15,-62 70-4 16,-4 9 10-16,-3 8 9 15,-6 5-11-15,0-1-6 16,-6-1-9-16,-1-9-2 16,0-7-5-16,2-12-1 15,-2-14-8-15,4-6-3 16,-1-25-31-16,0-15-34 0,-1-10 26 16,-2-3 27-1,0 4 10-15,0 7 13 0,0 10 17 16,0 10 29-16,0 9 32 15,0 9 0-15,0 6 2 16,0 4-25-16,0 3-36 16,0 17-17-16,0 10 14 15,4 6 11-15,8 8-9 16,2 2-8-16,3-1-2 16,6-1-7-16,4-7-1 15,7-8-16-15,26-20-122 16,-10-9-105-16,-1-5-377 0</inkml:trace>
  <inkml:trace contextRef="#ctx0" brushRef="#br0" timeOffset="257620.4602">19810 11880 1661 0,'0'0'254'16,"0"0"-187"-16,0 0 58 15,0 0-26-15,0 0-64 16,0 0-11-16,0 0 39 15,-36 84 7-15,36-45-14 16,0 0-21-16,2 1-9 16,11-2-11-16,6-7-9 15,1-7-5-15,2-10 4 16,-1-13-5-16,-4-1-26 16,-4-22-27-16,-6-12-36 0,-5-10 6 15,-2-4 37-15,-7-1 21 16,-10 3 16-16,-1 8 9 15,0 9 16-15,6 9 17 16,5 7 22-16,4 9 38 16,3 4-40-16,0 0-48 15,0 12-4-15,16 12-1 16,5 3 11-16,4 6 1 16,4 0-5-16,1-4-5 15,5-4 0-15,0-7-2 16,-1-11-4-16,-1-7-81 15,-6-10-32-15,-6-17-55 16,-11-11-59-16,-8-1-26 0,-2-1 147 16,-7 3 110-1,-9 5 54-15,4 6 154 0,2 9 2 16,3 7-24-16,4 6-38 16,1 1-25-16,2 3-73 15,0 3-38-15,6 13-10 16,8 7 38-16,6 1 6 15,3 6-15-15,2-1-11 16,2-1-11-16,1-6 1 16,-1-3-8-16,0-9-2 15,-5-9-14-15,-1-1-42 16,-2-11 5-16,-2-14-26 16,-4-4 4-16,-4-4 26 15,-3-4 21-15,-3 0 17 16,-1 1 9-16,-2 6 0 0,0 5 1 15,0 11 32-15,0 3 21 16,1 10 10-16,2 1-40 16,1 2-22-16,6 16-1 15,2 4 10-15,7 6 4 16,3 3 0-16,3-2-6 16,1-2-6-16,7-1-3 15,-2-4 5-15,0-8-5 16,-2-11-74-16,-7-3-45 15,-7-6 58-15,-3-14-47 16,-9-5 33-16,-1 1 47 16,-2 3 28-16,0 1 24 0,0 5 30 15,0 8 16 1,0 0 7-16,0 7-6 0,0 0-45 16,0 0-18-16,1 4-8 15,9 6 20-15,2 3 2 16,5-1-9-16,1-4-5 15,6-5-2-15,7-3-5 16,3-9-1-16,2-15-18 16,-5-8-37-16,-8-10-3 15,-14-5 27-15,-9 0 24 16,0 5 7-16,-12 11 15 16,4 14 72-16,-1 14 2 15,5 3-41-15,1 19-38 0,3 13-2 16,0 12 7-1,0 5 10-15,0 4-7 0,0-4-5 16,6-1-7-16,1-4-5 16,1-5 1-16,-5-7-2 15,3-8-14-15,-5-14-61 16,-1-10 10-16,0-17 43 16,-1-17-38-16,-7-9 32 15,0-4 18-15,1 3 10 16,4 9 13-16,2 11 31 15,1 10 12-15,0 8-11 16,0 6-26-16,4 0-18 16,13 12 6-16,6 3 19 15,6 1-6-15,2-1-12 0,3-5-2 16,0-3-5-16,0-7 5 16,-1-3-6-16,-7-18-20 15,-5-11-29-15,-10-14-6 16,-11-18 29-16,-27-30 15 15,-24-27 11-15,-9-4-1 16,8 20 1-16,18 33 9 16,18 41 60-16,8 16 7 15,3 5-6-15,4 6 1 16,1 4-39-16,0 11-26 16,4 21-5-16,16 11 5 15,7 6-5-15,10 5 7 0,6-2-8 16,8-3 0-16,1-9 1 15,7-9 0-15,0-15-1 16,-1-16-11-16,-3-8-21 16,-6-22-18-16,-10-13-22 15,-9-4 30-15,-12 0 29 16,-11 4 13-16,-7 7 12 16,0 8 40-16,0 12 35 15,-10 14-20-15,-2 2-13 16,-3 20-28-16,-4 15-12 15,1 9 7-15,3 7 3 16,10 4-8-16,5-1-4 16,11-5 2-16,23-6-5 15,15-9 1-15,29-15 8 16,33-19 6-16,29-26-3 0,9-23 6 16,-9-9-8-16,-23 6-10 15,-34 17 0-15,-25 9-9 16,-25 9-47-16,-21 10-54 15,-39 7-82-15,-15 7-285 16,-24 7-1044-16</inkml:trace>
  <inkml:trace contextRef="#ctx0" brushRef="#br0" timeOffset="259063.7326">20629 8748 24 0,'0'0'0'0</inkml:trace>
  <inkml:trace contextRef="#ctx0" brushRef="#br0" timeOffset="259633.4822">21085 8063 1324 0,'0'0'175'15,"0"0"55"-15,0 0 38 16,0 0-74-16,0 0-46 16,0 0-46-16,0 0-38 15,-23 0-33-15,23 0-23 16,0 0-8-16,4 0-48 15,11-2-74-15,5-2-51 16,10 4-131-16,-4 0-197 16,-8 0-443-16</inkml:trace>
  <inkml:trace contextRef="#ctx0" brushRef="#br0" timeOffset="259774.2449">21060 8210 1136 0,'0'0'221'0,"0"0"50"16,0 0-29-16,0 0-53 15,0 0-62-15,0 0-73 16,0 0-54-16,51-31-35 16,17-9-114-16,-5 5-190 15,-11 1-520-15</inkml:trace>
  <inkml:trace contextRef="#ctx0" brushRef="#br0" timeOffset="259970.4372">21324 7833 1377 0,'0'0'538'0,"0"0"-450"0,0 0 44 16,0 0-88-16,0 0-32 15,0 0 6-15,88 23 5 16,-52 4 10-16,-6 7-7 16,-10 5-2-16,-11 4 3 15,-9 7-12-15,-26 37-15 16,-13-9-24-16,-12-6-353 0</inkml:trace>
  <inkml:trace contextRef="#ctx0" brushRef="#br0" timeOffset="269393.5786">9348 9313 814 0,'0'0'132'0,"0"0"-25"0,0 0 59 15,0 0-37-15,0 0 13 16,0 0-19-16,-62-56-20 15,43 48-2-15,-4 2-16 16,-6 0-2-16,-4 4-8 16,-7 2-21-16,-6 0-23 15,-8 8 0-15,-5 12-3 16,-7 7-12-16,-3 7 17 16,-4 9-2-16,0 8 5 15,0 7-4-15,-4 20 10 16,-3 21-5-16,4 25-6 15,13 10-6-15,28-2 3 16,23-11 17-16,12-13-14 16,19 0-4-16,19 1-5 0,14-9-10 15,11-7-3 1,-1-18-3-16,20-10-4 0,12-9 4 16,15-17 0-16,21-13 3 15,1-26 2-15,9-8 12 16,6-30-1-16,-4-20 5 15,-9-10-2-15,-18-16-4 16,-18-9 0-16,-21-6 2 16,-20-2-13-16,-21-3 11 15,-26-5-14-15,-12-12 1 16,-38-9 1-16,-23-9-4 16,-22-1-4-16,-21 7-1 15,-13 24 1-15,-11 26 8 0,-5 31-3 16,5 30-6-16,0 22-6 15,1 34-21-15,0 33-44 16,2 23-70-16,-5 11-134 16,36-21-265-16,3-15-877 0</inkml:trace>
  <inkml:trace contextRef="#ctx0" brushRef="#br0" timeOffset="270017.1616">4778 10662 1237 0,'0'0'151'15,"0"0"35"1,-106-47 16-16,55 39-48 0,-2 8-27 16,5 5-43-16,6 20-26 15,8 10-18-15,5 4 3 16,10 4 7-16,10-4-18 16,9-6-11-16,0-8-4 15,24-7-10-15,7-7 3 16,14-6 1-16,25-5-1 15,-3-2 12-15,6-9 7 16,2-1-10-16,-21 3-9 0,1 1-4 16,-11 4-4-1,-15 4-1-15,-13 0 8 0,-13 14-3 16,-3 8 15-16,-21 12 22 16,-17 9 3-16,-16 6-22 15,-22 11-15-15,1-6-7 16,-2-6 8-16,5-9-10 15,24-15-1-15,8-7-45 16,22-12-89-16,32-23-89 16,21-14-478-16,12-9-844 0</inkml:trace>
  <inkml:trace contextRef="#ctx0" brushRef="#br0" timeOffset="270389.9908">5027 10386 1555 0,'0'0'189'0,"0"0"-73"15,0 0-11-15,0 0-23 16,-67 98-8-16,64-48-11 16,3-2-8-16,0-2-11 15,15-9-16-15,6-12-1 16,6-7 4-16,5-8-9 15,6-10 9-15,5 0 11 16,3-4-1-16,2-7-15 16,-4 1-13-16,-4 2-7 15,-5 5-5-15,-12 3 0 16,-9 0 0-16,-6 2-1 0,-8 12 15 16,0 3 9-16,-9 8 0 15,-15 2 2-15,-6 3-11 16,-7 0-8-16,-5-2-7 15,0-3 0-15,5-6-21 16,6-8-85-16,8-11-79 16,11-7-137-16,7-11-689 0</inkml:trace>
  <inkml:trace contextRef="#ctx0" brushRef="#br0" timeOffset="270690.8499">5512 10202 1842 0,'0'0'212'0,"0"0"-48"16,0 0-66-16,0 0-8 16,0 0-63-16,0 0 1 15,4 102 63-15,8-46-4 16,0 3-11-16,6 0-17 15,-2-5-15-15,7-6-21 16,2-10-8-16,3-8-8 16,2-10-6-16,6-11 5 15,3-5-5-15,4-4 6 16,8-16-7-16,2-14-63 16,7-30-131-16,-15 4-159 15,-15 4-644-15</inkml:trace>
  <inkml:trace contextRef="#ctx0" brushRef="#br0" timeOffset="270870.5898">5725 10514 1805 0,'0'0'216'0,"0"0"-90"16,0 0-29-16,0 0-47 15,0 0-19-15,0 0 15 16,116-89-31-16,-68 50-15 0,12-21-4 15,-15 12-125-15,-11 3-392 16</inkml:trace>
  <inkml:trace contextRef="#ctx0" brushRef="#br0" timeOffset="271050.0356">5419 10122 1914 0,'0'0'226'0,"0"0"-115"16,0 0-33-16,0 0-51 16,0 0-26-16,145-96-1 15,-26 48-1-15,17-5-69 16,-23 16-221-16,-28 7-392 0</inkml:trace>
  <inkml:trace contextRef="#ctx0" brushRef="#br0" timeOffset="271306.4959">6921 9987 2239 0,'0'0'246'16,"0"0"-162"-16,0 0-58 15,0 0 97-15,0 0-35 16,97-70-44-16,-49 43-23 0,7 1-14 16,-3 0 1-16,-4 3-8 15,-6 1-7-15,3-2-75 16,-14 8-171-16,-9 3-386 0</inkml:trace>
  <inkml:trace contextRef="#ctx0" brushRef="#br0" timeOffset="271518.8796">6917 10206 2114 0,'0'0'263'16,"0"0"-171"-16,0 0 2 0,0 0 22 15,80-28-4-15,-23 2-46 16,9-3-41-16,-1-2-9 15,-5 3-16-15,-6 1-13 16,11-9-76-16,-14 10-127 16,-15-1-442-16</inkml:trace>
  <inkml:trace contextRef="#ctx0" brushRef="#br0" timeOffset="271922.6613">7090 9489 2029 0,'0'0'252'15,"0"0"-153"-15,0 0-71 16,0 0-13-16,0 0 15 16,97-8 41-16,-36 8 4 15,13 8-22-15,-8 4-24 16,5 1-1-16,-6 1-12 15,-2 2-2-15,-8 1-1 16,-8 0-4-16,-9-2-8 16,-10 7-1-16,-9 3 9 15,-8 6 10-15,-10 10 12 16,-1 9 17-16,-12 6 10 0,-13 7-1 16,-3 4-12-1,-5-1 1-15,1-3-1 0,1-8 6 16,4-6 3-16,5-11-4 15,4-9-19-15,8-9-10 16,4-11-19-16,3-4 0 16,1-2 6-16,2-3-8 15,0 0-70-15,-1 0-127 16,-1 0-312-16,-8 0-1435 0</inkml:trace>
  <inkml:trace contextRef="#ctx0" brushRef="#br0" timeOffset="564779.1268">13234 10943 1333 0,'0'0'221'0,"0"0"-156"0,0 0-47 16,0 0 4-16,161-12 131 15,-3-22 20-15,37-12-41 16,21-8-42-16,6-2 0 16,-20 2-12-16,-3 1-23 15,-8-1 3-15,-13 6-19 16,-18 8-17-16,-21 8-10 15,-38 11-12-15,-31 9-1 16,-33 5-65-16,-17 7-52 16,-14 0-62-16,-24 13-123 15,-15 7 17-15,-16 1-344 0</inkml:trace>
  <inkml:trace contextRef="#ctx0" brushRef="#br0" timeOffset="565019.9755">13553 11253 1726 0,'0'0'240'16,"0"0"-183"-16,0 0-57 16,94 9 10-16,9-23 50 15,43-25 42-15,23-13-8 16,8-7-21-16,-10 3-30 15,-19 9-13-15,-8 5-4 16,-12 12-9-16,-14 16-17 0,-16 14-30 16,-32 0-155-16,-28 13-330 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7:04:42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11073 9157 905 0,'0'0'125'0,"0"0"-52"16,0 0 17-16,0 0-22 15,0 0 3-15,0 0-30 16,37 8 39-16,-3 1 48 16,27 5-5-16,33-3-51 15,36-4 23-15,22-7-4 0,13 0-21 16,2-15-2-16,-8-2-11 16,-1 3-16-16,-7 1 2 15,-8 3-21 1,-12 1-2-16,-12 2-6 0,-26 3-2 15,-25 0-4-15,-20 1-7 16,-11 3 0-16,2 0-1 16,-2 0 0-16,-2 0 0 15,-12 0 0-15,-9 0-25 16,-5 5-79-16,-9 8-163 16,-13-1-67-16,-10-3-151 0</inkml:trace>
  <inkml:trace contextRef="#ctx0" brushRef="#br0" timeOffset="349.6041">11612 9482 1679 0,'0'0'175'0,"0"0"-131"15,0 0-44-15,0 0-44 16,0 0 44-16,0 0 97 16,133 27 13-16,9-27-23 15,26 0 1-15,5-11-20 16,-12-6-17-16,-26 0 3 16,-10 0-14-16,-9 1-17 0,-11-4 2 15,-22 1-7 1,-17 2-11-16,-19 5 5 0,-8-1-6 15,0-1-4 1,-3 4-1-16,-4 0 1 0,-13 4-2 16,-11 6-47-16,-9 0-117 15,-17 6-328-15,-13 5-293 0</inkml:trace>
  <inkml:trace contextRef="#ctx0" brushRef="#br0" timeOffset="1375.6601">7211 12071 872 0,'0'0'153'0,"0"0"-17"15,0 0 19-15,0 0-43 0,0 0 27 16,0 0-48-16,10-3 9 16,11 11 58-16,9-1-4 15,6-3-46-15,8-4-6 16,7 0-5-16,10-8-8 15,17-15-23-15,-5-1-25 16,1-1-14-16,0-3-13 16,-16 6-13-16,1-2 1 15,-8 4-2-15,-11 4-57 16,-10 5-96-16,-20 6-76 16,-5 5-268-16,-5 0-78 0</inkml:trace>
  <inkml:trace contextRef="#ctx0" brushRef="#br0" timeOffset="1603.4619">7431 12247 1322 0,'0'0'290'0,"0"0"-90"16,0 0-54-16,0 0-49 15,0 0 33-15,0 0-12 16,108-43-47-16,-62 23-19 15,6-4-18-15,2 4-12 16,-2 0-11-16,-4 2-11 16,-4 4 0-16,-5 4-47 15,3 3-113-15,-9 1-202 16,-9 3-465-16</inkml:trace>
  <inkml:trace contextRef="#ctx0" brushRef="#br0" timeOffset="2452.6368">10561 12014 1313 0,'0'0'281'16,"0"0"-82"-16,0 0-79 16,0 0 6-16,0 0-2 15,0 0-22-15,77-14-10 16,-36 1-17-16,5-2-5 16,5-2-11-16,1-2-9 15,0 2-25-15,-2-1-15 0,-5 3-8 16,-3 1-1-16,-5 2-1 15,-7 5-60-15,-6 1-103 16,-11 6-104-16,-8 0-325 16,-5 0-507-16</inkml:trace>
  <inkml:trace contextRef="#ctx0" brushRef="#br0" timeOffset="2721.3771">10644 12187 988 0,'0'0'703'0,"0"0"-619"0,0 0 4 16,0 0-37-16,0 0 74 16,0 0 3-16,0 0 11 15,82-15-31-15,-43 0-28 16,6-4-25-16,-4-1-19 15,0-1-24-15,-3 2-11 16,-5 2-1-16,-7 2 0 16,-4 8-97-16,-3 0-78 15,-6 4-137-15,-5 0-396 0</inkml:trace>
  <inkml:trace contextRef="#ctx0" brushRef="#br0" timeOffset="4318.9887">15437 12157 1020 0,'0'0'146'0,"0"0"-107"0,0 0-19 15,0 0 86-15,0 0 17 16,92-26-15-16,-56 13-28 15,7-1 0-15,5-2 3 16,6 0-14-16,2-2-5 16,2-1 1-16,1-1-19 15,1 1-10-15,0-1-10 16,-2 0-7-16,0 1-4 16,-2 1-6-16,-2 3 3 15,-7 0-11-15,-5 5-1 16,-9 0 1-16,-8 7-1 15,-10 0-37-15,-6 3-123 16,-9 0-89-16,0 0-81 16,-12 0-179-16</inkml:trace>
  <inkml:trace contextRef="#ctx0" brushRef="#br0" timeOffset="4664.9543">15589 12288 1081 0,'0'0'252'0,"0"0"-193"0,0 0-41 16,0 0 101-16,104-21 34 15,-50 1-10-15,19-6-36 16,16-11-11-16,-3 1-17 16,-9 5-31-16,-10 4-10 15,-15 8-20-15,6-4-2 16,2 0-1-16,-9 3-5 16,-8 6-9-16,-12 4-1 15,-7 4-11-15,-10 3-66 16,-10 3-130-16,-4 0-166 15,0 0-465-15</inkml:trace>
  <inkml:trace contextRef="#ctx0" brushRef="#br0" timeOffset="10963.7723">15067 9290 776 0,'0'0'664'0,"116"66"-596"0,5-22-55 16,25-2-12-16,12-19 24 16,-6-19 41-16,-14-4 79 15,0-29-3-15,-1-14-7 16,-1-18-32-16,-4-9-16 16,-8-5 3-16,-7 1 2 15,-8 0-21-15,-22 12-4 16,-2-11-1-16,-22 9-8 15,-15 9-14-15,-5 2-8 16,-9-1-2-16,6-16 5 16,-1-24-15-16,-4-12 0 0,-14 7-2 15,-15 5-2 1,-6 13-7-16,-7 11-4 0,-16 14 0 16,-3 11 0-16,-24-7-7 15,-39-17 4-15,-57-13-6 16,-41-4-6-1,-20 15 5-15,-6 17-15 0,21 16 11 16,0 10-1-16,6 10-1 16,3 6-4-16,8 7 2 15,6 5-8-15,11 0 5 16,7 6 11-16,13 11-10 16,11 7 5-16,11 1-1 15,4 1 5-15,4 9 1 16,3 3 0-16,3 7 0 0,5 5-22 15,6 1 17-15,17-3 6 16,14-4-1-16,13-5 1 16,-5 14-1-16,-7 20-7 15,-4 23 7-15,8 13 0 16,28-8-1-16,20-25-7 16,7-19 3-16,5-14-2 15,15-1 2-15,10 9 5 16,15 5 1-16,28 14 0 15,28 2 17-15,35-2-2 16,20-11 6-16,13-17-3 16,2-15-1-16,-6-12 2 15,4-1 2-15,-9-1 4 16,-9 1-5-16,-14 5-2 16,-34 1-3-16,-32-3-6 0,-24-2-9 15,-14-1 1-15,-5 3-1 16,-1 0 0-16,-7-1-1 15,-7-5 0-15,-10-4 1 16,-3-6 0-16,0-1-43 16,-11-14-57-16,-10-10-197 15,-5-2-714-15</inkml:trace>
  <inkml:trace contextRef="#ctx0" brushRef="#br0" timeOffset="25817.0048">2157 9215 1038 0,'0'0'231'0,"0"0"-173"15,0 0-56-15,0 0 31 16,0 0 46-16,0 0 18 15,-42-21-8-15,42 21-25 16,0 0-28-16,0 0-15 16,0 0-5-16,0 0-6 15,0 0-3-15,2 4 5 16,10 4 33-16,6 4 1 16,4 2 9-16,5-2-5 15,6 4-2-15,4-2-4 16,6 0-11-16,-2-2-8 15,9-1 0-15,-5 0-6 16,4-4-4-16,-4-3 1 16,1-1 5-16,-1 0-5 15,-2 1-7-15,5 0 1 0,4 0 18 16,5 1 9-16,2 2-16 16,1-3 3-16,3 1-8 15,-2 0 2-15,3-1-3 16,0 0 4-16,0-1 3 15,4-2 4-15,-1 0-3 16,1-1-3-16,-2 0-1 16,4 0-1-16,3 0-5 15,9 0 10-15,19-2-6 16,13-1-3-16,4 3-1 0,-21 0-4 16,-23 0 5-16,-23 3-8 15,-5 1 2 1,11 3-2-16,7 0 0 0,6 1-4 15,0 1 8-15,-3 1-2 16,-1 0 2-16,1-3 1 16,-1-1-4-16,2-4 2 15,-1 0-3-15,-1-2 0 16,1 0-5-16,2 0 0 16,-2 0 1-16,0-2 0 15,-1-1-1-15,1-4 1 16,-3 2-1-16,0 0-1 15,-7 0 0-15,-1 3 0 0,-5-1 0 16,-3 0 0-16,-6 0 0 16,-5 1 0-16,0 1 0 15,-1 0 1-15,0-1-1 16,1 2 1-16,1 0-1 16,6 0 0-16,1 0 0 15,10 0 0-15,15 0 0 16,23-2 0-16,22 2 0 15,10 0 0-15,-6 0 5 16,-10 5-5-16,-12 1-1 16,0-3 0-16,-3 2 1 15,0 1-1-15,-3-1 0 16,-6-1 0-16,-12 1 1 16,-14-1 0-16,-9-1 1 15,-4-1 0-15,8 3-1 0,10 0 0 16,6 2 1-16,0 0-1 15,3-1 0-15,-1-2-1 16,14 3 1-16,17-4 0 16,20-1-1-16,5-1 1 15,-3-1 0-15,-10 0 1 16,-9 2-1-16,-2-1 0 16,-1 2 1-16,-3 0-1 15,-3-1 0-15,-1 4 0 16,-3 0-1-16,2 1 1 15,-2-2 0-15,-2 1 0 16,2 0 0-16,-4-1 0 16,-2 1 0-16,0 0-1 15,-3-1 1-15,0 2 0 16,-1 1 1-16,-3-1-1 0,-10-2-1 16,-10 0 0-16,-11-1-5 15,0-1 3-15,9 1 2 16,10-1 1-16,20-1-6 15,-10 1 5-15,2-1 0 16,-1-1 1-16,-1-1-1 16,22 0 1-16,14 2-1 15,-1-1 1-15,-7 1 0 16,-8 1-1-16,-7 0 0 16,2-2 0-16,2 3 1 0,4-1-1 15,1-1 0 1,2 1 0-16,1 0 1 0,2-1 0 15,1 0 0 1,4 0 1-16,4-2-1 0,3 3 0 16,6 0-1-16,2 2 1 15,3-2-1-15,0 0 1 16,1 0 0-16,1-1 0 16,4 0 0-16,2-1 7 15,2 0 5-15,4-1-1 16,0 0-2-16,1 2-7 15,-2-2 8-15,-3 0 7 16,-3 0-5-16,-5 0 18 0,-6-2-4 16,-11-4-2-1,-22 0-1-15,-26 0-10 0,-21 1-1 16,-15 0-1-16,-3 1-4 16,-3-1-6-16,-7 2 11 15,-4-4-3-15,-7 2-8 16,-2-2-1-16,-3-1-19 15,0 1-59-15,-2-5-40 16,-9 0-126-16,0 0-340 0</inkml:trace>
  <inkml:trace contextRef="#ctx0" brushRef="#br0" timeOffset="27026.7287">18183 8303 901 0,'0'0'261'15,"0"0"-152"-15,0-87 11 16,0 48 31-16,0 3 44 16,-2 2 0-16,-11 9-94 15,-11 8-8-15,-10 10-29 16,-14 7-40-16,-6 7-6 15,-6 16 20-15,7 6 21 16,11 5-8-16,12 0-26 16,15-1-10-16,15 1-14 15,2-1 10-15,23-3-2 16,8-1 1-16,9-2-9 16,2-3 8-16,2-4-3 0,-2-2 0 15,-8-2-5-15,-6-3-1 16,-11-3 1-16,-9-1 0 15,-8-3 0-15,-2 2 0 16,-3 0 9-16,-19 3 8 16,-13 1 3-16,-8-1 0 15,-9-3-8-15,-4-2-1 16,2-4-11-16,7-2-1 16,8 0 0-16,14 0-55 15,25-15-78-15,9 5-88 16,19-4-481-16</inkml:trace>
  <inkml:trace contextRef="#ctx0" brushRef="#br0" timeOffset="27396.0737">18627 8129 136 0,'0'0'1577'0,"0"0"-1406"16,0 0-59-16,0 0-14 15,-98-25-10-15,62 33-7 16,6 11-22-16,3 1-17 16,8 2-21-16,8 1-9 15,10-3-4-15,1 0 3 16,10 1 1-16,16-2 1 16,5 1 2-16,6 1-3 15,6 0-3-15,-2 2-2 16,1-1-5-16,-9-2 5 0,-10-3-6 15,-10-1-1 1,-9-3 0-16,-4 0 2 0,-20 3 6 16,-16-2 1-16,-11 1 3 15,-7-2-11-15,-4-2 5 16,6-5-5-16,10 0-1 16,12-6-66-16,23 0-70 15,7-9-100-15,10-5-468 0</inkml:trace>
  <inkml:trace contextRef="#ctx0" brushRef="#br0" timeOffset="27646.8583">18982 8110 1810 0,'0'0'247'0,"0"0"-169"15,0 0 1-15,0 0-50 16,0 0 29-16,0 0 28 15,-76 78 0-15,53-31-18 16,4 3-14-16,5-2-10 16,8-3-17-16,6-4-12 15,0-9-6-15,16-5 0 16,12-6-8-16,11-6 5 16,11-8-6-16,10-4-110 15,23-3-164-15,-14-10-304 0,-15-4-692 16</inkml:trace>
  <inkml:trace contextRef="#ctx0" brushRef="#br0" timeOffset="27819.3174">19081 8371 1662 0,'0'0'219'0,"0"0"-12"16,0 0-64-16,0 0-23 15,0 0-27-15,0 0-34 16,0 0-30-16,31-24-19 15,9 13-10-15,8-3-32 16,17-14-128-16,-11 1-188 16,-13-4-572-16</inkml:trace>
  <inkml:trace contextRef="#ctx0" brushRef="#br0" timeOffset="27995.946">19042 7953 1743 0,'0'0'209'16,"0"0"-51"-16,0 0-113 16,0 0-32-16,103-28-12 15,-44 25 0-15,4 3-1 16,21 0-11-16,-19 6-199 16,-14 3-388-16</inkml:trace>
  <inkml:trace contextRef="#ctx0" brushRef="#br0" timeOffset="28923.0618">17740 8627 1876 0,'0'0'202'0,"0"0"-167"15,77 75-26-15,13-27 6 16,41 6 48-16,22 0 42 16,10-6 11-16,3-10 1 15,-8-12-23-15,6-9-30 0,6-7-1 16,3-7-13-16,2-3-15 16,-1-7-13-16,-3-16-5 15,-6-12 3-15,-13-10 0 16,-11-6-7-16,-20-3 1 15,-28 8-7-15,-26 5 1 16,-22 6 2-16,-7-1 11 16,3-7 0-16,-1-13 5 15,5-21 2-15,-11-22 6 16,-15-22-13-16,-16-6-3 16,-13 9-1-16,-35 13-4 15,-21 17-11-15,-18 8 2 16,-18 3-2-16,-13 8-3 0,-16 5 2 15,-8 5 0 1,-5 4 5-16,-2 2-6 0,8 5 0 16,1 6-1-16,3 6 1 15,0 8 0-15,1 9 0 16,3 5 0-16,3 11 1 16,6 3 0-16,3 11 0 15,10 19-1-15,2 10 0 16,3 4 0-16,6 3-1 15,4 2 0-15,15-8 0 16,16-2 0-16,16-3 0 16,1 1 1-16,-3 10-6 15,-13 20 6-15,2-1 1 16,7 3 0-16,4 2 1 16,16-11-2-16,-2 10-9 0,10-1 9 15,5-4-1-15,7 4 1 16,5-2-1-16,7-4 1 15,0 0 0-15,10-5 1 16,17-5 0-16,10-4 9 16,11-5-1-16,23 1 3 15,22 0 8-15,19-6 14 16,4-8 7-16,-18-13-6 16,-27-12 0-16,-26-3-7 15,-3-3-4-15,6 0 2 16,8 0-1-16,3 0-5 15,-4 0-1-15,-4-6-4 16,-8-1-1-16,-5 2-2 0,-8-1 0 16,-8 2-2-1,-7 1-4-15,-8 1 0 0,-4 2-4 16,-3 0-1-16,0 0 8 16,0 0-7-16,0 0-1 15,0 0-1-15,0 0-56 16,-7 0-97-16,-36 15-122 15,2 0-186-15,-4-1-698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7:05:33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6268 6062 1341 0,'0'0'189'0,"0"0"-75"16,0 0 62-16,0 0-1 15,-33-76-45-15,30 70-33 16,0 4-39-16,1 2-36 0,-3 0-20 16,-1 10-1-1,-6 9 0-15,-6 10 1 0,-6 2-1 16,-3 5 0-16,-4 1 0 15,-2-6 0-15,3 0 0 16,6-11 0-16,3-4 0 16,9-8 6-16,5-5 29 15,6-1 7-15,1-2-9 16,0 0 9-16,0 0-17 16,0 0-11-16,10 0-9 15,2 0-6-15,10 4-1 16,2 4 1-16,2 4-1 0,-2 2 1 15,2 1 0 1,-5 2 1-16,3 0-1 16,-3 0-40-16,10 2-106 0,-4-7-159 15,-3-6-400-15</inkml:trace>
  <inkml:trace contextRef="#ctx0" brushRef="#br0" timeOffset="668.2671">6268 6235 1200 0,'0'0'189'15,"0"0"-140"-15,0 0 41 16,0 0 70-16,0 0-36 0,0 0-45 16,0 0-62-16,-3 5-17 15,33 1 18-15,9 3 34 16,11 2-16-16,20-2 1 16,22 1-1-16,34 1 14 15,19 0 9-15,15 1 12 16,9-1 10-16,-6 3-30 15,7-1-26-15,0-4 16 16,-1-1-4-16,-4 0-8 16,-6-1 3-16,-9 1-12 15,-13-1-1-15,-14-2-1 16,-12-1-9-16,-8-1 0 16,-6-3-8-16,-5 0 10 0,-14 0 1 15,-15 0 0 1,-14 0 3-16,-4 0-4 0,6 0-2 15,1 0 0 1,0-3-3-16,-7 1-5 0,-14 0 0 16,-7-1 1-16,-12 1 4 15,-5 0-6-15,-5-3 8 16,-2 2-8-16,0-7-28 16,-9-10-109-16,-7 0-139 15,-4 0-416-15</inkml:trace>
  <inkml:trace contextRef="#ctx0" brushRef="#br0" timeOffset="1110.6279">9250 6046 1898 0,'0'0'245'15,"0"0"-182"-15,0 0-30 16,0 0 1-16,0 0 20 16,0 0 25-16,75 82-5 15,-28-49-17-15,10 1-16 16,4-2-2-16,0-1-6 16,-1 0-17-16,-5-3-2 15,-7 2-13-15,-8-2 5 0,-11-1-6 16,-5-4 1-16,-10-3 0 15,-8-1 1-15,-6-2 5 16,-3 0 2-16,-21 0-3 16,-12 0 0-16,-7 2 0 15,-10 1-5-15,-1-1 32 16,-3-2 3-16,8 0 6 16,2 0 3-16,7-1-4 15,9 0-9-15,4 1-11 16,5 0-14-16,3 1-1 15,4 0-5-15,5-1-1 16,2 0-37-16,-9 2-81 16,1-3-177-16,-6-7-719 0</inkml:trace>
  <inkml:trace contextRef="#ctx0" brushRef="#br0" timeOffset="3299.899">6442 4995 439 0,'0'0'75'0,"0"0"-55"0,0 0-2 16,0 0-8-16,0 0-9 16,0 0 5-16,-37-34-6 15,31 30 1-15,0 0 29 16,0 2-10-16,0 1 3 16,-4 1-16-16,-1 0-7 15,-5 0-14-15,-3 3-45 16,-1 3-6-16,-2 4 14 15,-2 0 17-15,0 2 21 16,0 2 7-16,-1 4-1 16,4 5-3-16,-3 2 4 15,0 8-75-15,-1 1-57 16,3 10 24-16,-1 2 114 16,-1 6 39-16,-3 27 11 0,7-13-50 15,3-7-49-15</inkml:trace>
  <inkml:trace contextRef="#ctx0" brushRef="#br0" timeOffset="4056.9176">6591 4884 117 0,'0'0'146'15,"0"0"-77"-15,0 0-52 16,0 0 35-16,0 0 38 16,0 0-7-16,0 0 0 15,-83 0-7-15,81 0-4 16,1 0 18-16,1 0 15 16,0 0 2-16,0 0-18 15,0 0-1-15,-2 0-26 16,2 0-7-16,0 0-15 15,0 0-13-15,0 0-9 0,0 0-7 16,0 0-9-16,0 0-1 16,0 0 0-16,0 0 0 15,-1 2 0-15,1-2-1 16,0 0 2-16,0 0-2 16,0 0 0-16,0 0 1 15,0 0-1-15,0 0 1 16,0 0-1-16,0 0 1 15,0 0 0-15,0 0 6 16,-2 0-7-16,2 3 0 16,0 0 2-16,-1 1 0 15,1-1 4-15,-4-2-6 16,4 1 0-16,0-1-1 0,0 0 1 16,0 1-10-1,-2 1-66-15,2 1-94 0,0-3-193 0</inkml:trace>
  <inkml:trace contextRef="#ctx0" brushRef="#br0" timeOffset="9626.4629">7989 5058 575 0,'0'0'192'15,"0"0"-80"-15,0 0 43 16,0 0-9-16,0 0-24 15,0 0-13-15,0 0-5 16,0-24-9-16,0 19 1 16,0-1-11-16,0 0-9 0,0-1-9 15,-3 0 3 1,-2 0-5-16,1-1-12 0,0 1-8 16,-2-1-5-16,0 1-3 15,0-2-4-15,-3 2-5 16,1-1-5-16,-1 0 4 15,-2 2-3-15,-1-2-11 16,-3 1 17-16,3 0-15 16,0 1 7-16,-4 0 8 15,2-2 5-15,-2 2-15 16,2 0-7-16,-2-1 5 16,2 4-8-16,-2-1 1 15,2-1-4-15,-3 3 12 16,3-1-8-16,-2 1-1 15,1 2-4-15,-3 0 2 16,0 0-8-16,-1 0 1 16,2 0 1-16,1 0-1 0,-5 2 5 15,-1 3-5-15,-5 3-1 16,3 0 0-16,-2 1 1 16,1-2 0-16,2 1-1 15,4 0 1-15,3 0 0 16,1-2 0-16,0 2 5 15,2 0-5-15,-4 1 0 16,4 2-1-16,-2 0 0 16,3 0 1-16,-3 2-1 15,2 2 0-15,-5 4 0 0,4 1 0 16,-2 1 0-16,-1 1 0 16,1 2 0-16,0 1 0 15,-1-1-1-15,2 3 2 16,-1 1-1-16,2 1 1 15,3 0 7-15,2-1-8 16,0 2 0-16,6 2 0 16,-1-1 2-16,-1 3 4 15,5 1 0-15,0 0-5 16,0 0 0-16,0 2 1 16,0-2 5-16,0 1 2 15,0-2-8-15,6-3 5 16,0 1-6-16,3-3 1 0,-2-2 0 15,5 0 7-15,-1-1-7 16,2 0 0-16,2-3 0 16,0 0 7-16,1 1-8 15,-2-2 1-15,-1-2-1 16,2 0 1-16,0-3 0 16,-2-1 1-16,2-2-2 15,0-1 2-15,1-1-1 16,0-5 0-16,0 3-1 15,-1-6 6-15,3 1-5 16,-2 0 1-16,4-4-1 16,0 1 9-16,0-2-9 15,5 0 8-15,-1 0-8 16,3 0 8-16,0 0-7 16,-1-5-1-16,0 0 8 15,1 2-3-15,-3-1-4 0,-3-2 7 16,-1-1-2-16,0 1 4 15,-2 0-1-15,-3-4 1 16,2 1 1-16,0-3 4 16,1-4-3-16,1 0-2 15,-2-2-1-15,2-2-1 16,-4 0-7-16,1-2 7 16,-1-2-2-16,0 2-5 15,-3-3 4-15,1 0 0 16,-4 1-5-16,-1-1 7 15,0-1-1-15,-3 0-5 0,0 1 5 16,-2 0 2-16,0-3-8 16,0 3-1-16,-2-1 0 15,1-1 2-15,-1 1-1 16,-1 1 0-16,0 0 5 16,0 0-5-16,0 0-1 15,0 1 1-15,0 3 0 16,0-1 0-16,0 3 0 15,0 1 0-15,0-1 0 16,0 1 0-16,0 0 5 16,0-1-5-16,-1-1-1 15,-1 1 1-15,1-1 0 16,-2-1-1-16,1 0 6 0,-1 1-6 16,0-1 0-1,2 3 2-15,-2-2 5 0,-3 3-7 16,3 0 8-16,0 1-2 15,-2 2 1-15,1 0-1 16,-1 0 5-16,1 2-10 16,-2-1 5-16,3 4-6 15,-2 1 6-15,4 4-5 16,-2 0 0-16,2 1-1 16,-2 1 6-16,-2 1 0 15,2-2 0-15,-1 0-5 16,1 0 8-16,-2 1 0 15,1-1-8-15,-2 0 6 16,0 0 2-16,-3 0-1 16,0 0-7-16,3 1 0 0,0-1 8 15,-1-1-3-15,1 3 2 16,1 0-1-16,1-1-1 16,0 0 2-16,2 2-7 15,-3-2 6-15,1 1-5 16,2 0 4-16,1 1-6 15,-1-2 0-15,1 2 2 16,-2 0-1-16,1 0 0 16,1 0 0-16,-4 0-1 15,2 0 0-15,0-1 0 16,0 1 0-16,-1 0 1 16,1 0 0-16,2 0 0 15,1 0 0-15,0 0-1 0,0 0 1 16,0 0-1-16,0 0 1 15,0 0-1-15,0 0 0 16,0 0-1-16,0 0 1 16,0 0-1-16,0 0-5 15,0 0 5-15,0 0 0 16,0 0-9-16,0 0-1 16,0 0 1-16,0 0-7 15,0 0-4-15,0 0-1 16,0 0-7-16,0 0-4 15,0 0-4-15,0 0-18 16,0 0-19-16,0 0-18 0,0 0-35 16,0 0-126-1,1 0-100-15,5 0-429 0</inkml:trace>
  <inkml:trace contextRef="#ctx0" brushRef="#br0" timeOffset="13374.4521">9578 5022 674 0,'0'0'136'15,"0"0"-15"-15,0 0 51 16,0 0-3-16,0 0-22 0,0 0 4 15,0 0-29-15,-23-72-9 16,16 64-50-16,2-1 17 16,-2 1 5-16,0 3-28 15,-1-1-4-15,-1 1-6 16,0-1-11-16,-3 1-7 16,-1-1 2-16,-1 1-8 15,-1 2-3-15,-2 3 4 16,-2-2-15-16,2 2 1 15,-4 0-4-15,3 0 5 16,2 0-5-16,-1 0 4 16,2 0 3-16,3 4-4 15,-1 1 2-15,1 0-5 16,0 1 1-16,-3 1-1 16,3 0 1-16,-3 2-1 15,2-1 0-15,-4 1 0 0,4 0 0 16,0 1 0-16,1 0-4 15,-2 0 6-15,4 1-7 16,-2 2 1-16,-1 2 4 16,0-1-5-16,0 3-1 15,3 2 1-15,1-2 0 16,-2 0 7-16,2 0-8 16,2-2 2-16,-2-1-2 15,0 2 14-15,1-3-8 16,1 2 1-16,-1-1 6 0,0 1-2 15,-1 0-4-15,1 1-1 16,0 4-4-16,1 0 4 16,1 3 3-16,-1 4-8 15,5 2 15-15,-1 1-6 16,2 1 1-16,1 0-4 16,0 0-5-16,0 1 8 15,0-1-2-15,6 1-2 16,1-2 0-16,2 0 0 15,3-2-5-15,0 0 7 16,1-2-6-16,-1-1 5 16,2 1-5-16,1-2 7 15,-3-2-3-15,3 0-6 0,-3-3 0 16,1-2 1-16,-1-2-1 16,0-1 1-16,1-2 0 15,-2-2 0-15,-1-3 7 16,-1-2-8-16,-1 2 1 15,2-4 1-15,0 0 5 16,0 0-6-16,2-2 8 16,2 1-3-16,4-2 3 15,0 0 1-15,3 0-8 16,3-2 8-16,-2-3-4 16,4 0 0-16,-1-3 2 15,0 2-7-15,0-4 5 16,-2 3 1-16,-1-3 2 0,-1 1-3 15,-4 1 6-15,1-1-10 16,-3-4 11-16,1 1-2 16,2-4 8-16,-2-1-6 15,2 0-7-15,-3-3-4 16,1 1 5-16,-2-1 2 16,-1-1-8-16,-1 0 5 15,-4-1-5-15,3 2 5 16,-5-2-5-16,1 3 1 15,-1-1 4-15,-2-1-6 16,0 1 1-16,-1 0 5 16,0-1-5-16,-1-1 5 0,-2 0-6 15,1 0 1-15,-1 0 0 16,0 3 6-16,0-1-6 16,0 0 0-16,0 3 0 15,0-3 0-15,0-1 1 16,-4 1-2-16,1 3 1 15,-1-2 0-15,-2 2 0 16,4-2 1-16,-2 2-1 16,-1-3 0-16,0-1 5 15,1 1-6-15,-3 1-1 16,2 1 1-16,-1-1-1 16,2 4 1-16,-2-1 0 15,-3 2 1-15,6 2 0 16,-3 2 0-16,0 0 0 15,0 3 0-15,-1 0 0 0,2 2 0 16,1 2 0-16,1-1 6 16,-2 3-7-16,2-1 1 15,-2 1-1-15,-2-2-1 16,1 2 0-16,-3-1 1 16,0 0 0-16,-3 1 0 15,3-3 0-15,0 3 0 16,-1-2 0-16,3 2 0 15,-1 1 0-15,3 0 0 16,1-1 0-16,0 1 0 16,1 0 0-16,0 0 1 15,0 0-1-15,0 0 0 16,-2 0 0-16,1 0-1 0,1 0 1 16,-1 0 0-1,-1 0-1-15,3 0 1 0,1 0 1 16,1 0-1-16,0 0 0 15,0 0-1-15,0 0-5 16,0 0-32-16,0 0-38 16,1 1-52-16,13 6-210 15,5 0-349-15</inkml:trace>
  <inkml:trace contextRef="#ctx0" brushRef="#br0" timeOffset="22197.4019">12139 4023 108 0,'353'-145'88'0,"-141"41"-88"0,-46 15-132 0</inkml:trace>
  <inkml:trace contextRef="#ctx0" brushRef="#br0" timeOffset="22910.2734">12986 473 940 0,'0'0'197'16,"0"0"3"-16,0 0 70 16,0 0-9-16,0 0-62 0,0 0-50 15,0 0-3-15,-9-70-27 16,3 70-33-16,-7 2-41 16,-8 15-27-16,-16 12-17 15,-5 12 13-15,-9 7 4 16,-1 6 1-16,1-2-10 15,5 0 0-15,4-6-9 16,5 0 1-16,5-3-1 16,6-6 1-16,4-4-1 15,8-5-50-15,4-8-115 16,2-7-43-16,-1-13-60 16,3 0-77-16,-3-16-612 0</inkml:trace>
  <inkml:trace contextRef="#ctx0" brushRef="#br0" timeOffset="23172.7376">12412 487 1177 0,'0'0'332'16,"0"0"-39"-16,0 0-89 15,0 0-102-15,0 0-66 16,0 0-11-16,0 0 59 15,104 69 21-15,-71-27-32 16,3 3-26-16,-3 0-4 0,-4-1-20 16,1-2-14-16,-3-2-2 15,-2-5-6-15,-5-3 0 16,-2-7-1-16,-2-1-50 16,1-7-118-16,-3-6-143 15,-2-9-669-15</inkml:trace>
  <inkml:trace contextRef="#ctx0" brushRef="#br0" timeOffset="23568.5984">13251 705 1243 0,'0'0'339'0,"0"0"-27"15,0 0-91-15,0 0-88 16,0 0-37-16,0 0-41 15,0 0-27-15,0-3-16 16,0 3-3-16,14 0 4 16,10 2 23-16,9 1 23 15,7 0-12-15,5 0-24 0,1-3-9 16,0 0-5-16,0 0-8 16,-2 0-1-16,-7 0-52 15,-7-5-106-15,-9-7-96 16,-11 0-268-16,-7-3-726 0</inkml:trace>
  <inkml:trace contextRef="#ctx0" brushRef="#br0" timeOffset="23922.255">13542 473 1356 0,'0'0'316'16,"0"0"-71"-16,0 0-120 15,0 0-74-15,0 0-29 0,0 0-20 16,0 0 43-16,32 55 1 16,-11-32-12-16,2 0-18 15,3-2-8-15,-3 2-7 16,0-1 5-16,-4-3-6 16,-2-1 1-16,-7-1 0 15,-4-1-1-15,-4 1 0 16,-2 2 1-16,0 1 1 15,-12-1 8-15,-6 4 0 16,0 0 15-16,-4-1 8 16,1 0-9-16,2-3-11 15,2-2-7-15,4-2-5 16,2-4 0-16,4-1-1 16,4-5-37-16,3-5-128 0,9 0-329 15,7-10-249-15</inkml:trace>
  <inkml:trace contextRef="#ctx0" brushRef="#br0" timeOffset="24446.9991">13917 367 1380 0,'0'0'266'0,"0"0"-48"16,0 0-86-16,0 0-59 16,0 0-42-16,0 0-6 15,0 0 57-15,46 93-15 16,-19-56-11-16,3-3-7 16,1-2-27-16,-1-6-3 15,-2-6-7-15,-2-6 0 16,0-5-10-16,-3-6 8 15,-5-3 2-15,1-5 4 16,-4-13-1-16,0-4 3 16,-5-6-17-16,-5 0 11 15,1 0-4-15,-5 5-2 16,-1 7-5-16,0 5 36 0,0 8 23 16,0 3-24-16,0 0-29 15,0 7-7-15,-3 17 0 16,-4 9 1-16,-2 10 0 15,1 7 37-15,-2 7 10 16,3 3-3-16,-1 1 0 16,2-4-14-16,0-3-10 15,0-5-8-15,3-5 7 16,-1-6-14-16,4-7-5 16,-2-7 0-16,1-6 0 15,1-6-1-15,0-8-35 16,0-8-84-16,0-12-126 15,0-10-478-15</inkml:trace>
  <inkml:trace contextRef="#ctx0" brushRef="#br0" timeOffset="24818.4243">14552 734 732 0,'0'0'1122'15,"0"0"-836"-15,0 0-127 16,0 0-27-16,0 0-4 16,0 0-42-16,0 0-31 15,47-19-44-15,-8 8-5 16,6 0-5-16,6-2-1 16,-3 2-4-16,-2-1-56 15,-6 1-86-15,-4-2-94 16,-10 3-298-16,-15 3-515 0</inkml:trace>
  <inkml:trace contextRef="#ctx0" brushRef="#br0" timeOffset="25018.098">14527 817 1468 0,'0'0'202'0,"0"0"-98"0,0 0 20 15,0 0 51-15,0 0-53 16,107 36-42-16,-68-34-23 16,3-2-30-16,1 0-14 15,0-3-13-15,8-16-42 16,-12 1-150-16,-12-2-464 0</inkml:trace>
  <inkml:trace contextRef="#ctx0" brushRef="#br0" timeOffset="25400.4188">14531 417 1416 0,'0'0'280'16,"0"0"-82"-16,0 0-139 15,0 0-5-15,0 0-7 16,0 0-32-16,0 0-14 15,-18 43 19-15,2-11 17 16,1 7 18-16,-7 7 10 16,-1 3-2-16,2-1-17 0,6-1 10 15,6-4-19-15,9 0-4 16,0-4 16-16,12-1-12 16,15 1 5-16,9-6 10 15,9 0 6-15,6-5-7 16,3-3-12-16,7-6-3 15,3-4-2-15,1-3-16 16,0-4-5-16,-4-3-5 16,-11-3-7-16,-12-2 5 15,-13 0-6-15,-12 0-14 16,-13 0-44-16,-4-1-83 16,-16-9-318-16</inkml:trace>
  <inkml:trace contextRef="#ctx0" brushRef="#br0" timeOffset="27960.5491">15389 445 958 0,'0'0'242'0,"0"0"-6"0,0 0 22 15,0 0-11-15,0 0-74 16,0 0-79-16,0 0-57 16,-18-47-30-16,13 73-7 15,-1 11 0-15,1 9 11 16,2 4 3-16,3-1-1 15,0-3-12-15,0-4 0 16,0-5 1-16,3-4-1 16,1-7-1-16,0-8 0 15,-1-7-25-15,-1-6 12 16,1-5 11-16,3 0 2 16,3-16 1-16,6-7 0 15,1-9 0-15,7-2 5 16,0-2 0-16,4 2-5 0,2 8 5 15,-1 5-1-15,2 11-5 16,-1 8-1-16,0 2-5 16,-3 1 5-16,-3 10 1 15,-5 3-2-15,-8 0 2 16,-5 4-6-16,-5 0 0 16,-5 0 6-16,-16 0 0 15,-4 2 0-15,-6-3 6 16,-3-1 2-16,8-7-8 15,4-2 0-15,7-1 1 16,6-5 7-16,6 1-2 0,3-1-6 16,0-1 0-16,0 0-7 15,3 0-2-15,16 0 0 16,13 0 8-16,8-7 0 16,8-4 1-16,-2-1-1 15,-1-5 0-15,-9-2-5 16,-9-7 5-16,-7 2 1 15,-3-1 1-15,-10 0-1 16,-2 5 0-16,-4 7 18 16,-1 7 27-16,0 4 11 15,0 2-28-15,0 0-28 16,0 8-12-16,0 12 2 16,3 7 9-16,0 4 1 15,0-2 0-15,-2 1 0 16,-1-5 0-16,0-5 0 15,0-6-96-15,0-4-170 0,-4-10-393 0</inkml:trace>
  <inkml:trace contextRef="#ctx0" brushRef="#br0" timeOffset="28120.2146">15795 395 1416 0,'0'0'242'16,"0"0"-76"-16,0 0-94 15,0 0-60-15,0 0-12 16,0 0-9-16,0 0 8 16,56 55-12-16,-20-27-196 15,-2-4-460-15</inkml:trace>
  <inkml:trace contextRef="#ctx0" brushRef="#br0" timeOffset="28464.8882">16018 540 1443 0,'0'0'180'16,"0"0"-154"-16,0 0-7 15,0 0 56-15,0 0 5 16,-1 88-8-16,1-61-12 16,0-1-39-16,-4-2-10 15,0-4-2-15,0-4 3 0,-1-8-11 16,4-5 11-1,1-3 20-15,0 0 99 0,0-16-51 16,6-5-58 0,6-5-3-16,6 0 2 15,3 3 9-15,4 6-1 0,0 4-18 16,4 9 2-16,-3 4-13 16,0 0 0-16,1 4 0 15,-3 12-1-15,0 1 1 16,-2 2 0-16,0 2-1 15,-2 1-83-15,-4-2-158 16,-5-7-403-16</inkml:trace>
  <inkml:trace contextRef="#ctx0" brushRef="#br0" timeOffset="29089.2277">16524 427 1640 0,'0'0'225'15,"0"0"-8"-15,0 0-59 16,0 0-25-16,0 0-49 16,0 0-51-16,0 0-25 15,-34 1-8-15,17 27-1 16,2 1 0-16,1 5-1 16,4-2-7-16,7-5-1 15,3-3-4-15,0-7-32 16,2-6-26-16,9-6 10 15,8-5 11-15,-1-3 16 16,1-16-5-16,-1-4 16 0,-5-7 16 16,-5-2 8-16,-3 2 1 15,0 2 25-15,-5 9 33 16,2 5 5-16,-2 7-7 16,0 5-20-16,0 2-26 15,0 0-11-15,0 12-19 16,0 4 13-16,0 9 5 15,0 0 0-15,0 0 0 16,0 1 1-16,0-5-1 16,3-4 0-16,4-6-10 15,4-4-20-15,4-7 2 16,1 0 20-16,5-10 7 16,0-8-4-16,-2-5 5 15,-1-3 1-15,-2-1-1 16,-4 3 1-16,-2 4 0 0,-5 3 20 15,1 8 17-15,-3 1 4 16,-3 5-1-16,2 2-24 16,-2 1-16-16,0 0-11 15,6 4-5-15,1 9 15 16,5 4 0-16,2 3 1 16,2 0 0-16,-1-1 0 15,4-2 0-15,-1-1 0 16,2-4 1-16,-1-1-1 15,5-7-46-15,-5-4-102 0,-5 0-343 16</inkml:trace>
  <inkml:trace contextRef="#ctx0" brushRef="#br0" timeOffset="29443.2292">16944 427 980 0,'0'0'326'0,"0"0"-222"15,0 0 8-15,0 0-45 16,0 0-16-16,0 0 20 16,0 0-21-16,103 24-21 15,-71-24-6-15,-5 0-21 16,-4-3 8-16,-7-8-3 0,-5-3-6 16,-6 0 11-16,-4-1 9 15,-1 2 75-15,0 1 29 16,0 4-10-16,0 4-3 15,0 2-36-15,0 2-48 16,-4 4-28-16,2 15 1 16,-3 11 4-16,3 6 26 15,0 7-4-15,2 1 17 16,0 3-13-16,0-2-16 16,8-2-6-16,-5-4-9 15,-3 0-24-15,-13-2-159 16,-13-8-336-16,-3-11-1220 0</inkml:trace>
  <inkml:trace contextRef="#ctx0" brushRef="#br0" timeOffset="29757.8977">16102 877 1620 0,'0'0'312'16,"0"0"-187"-16,0 0 4 15,0 0-100-15,0 0 8 16,172-5 38-16,-32-4-11 16,18-2-21-16,-5 0-16 15,-20 0-3-15,-28 0-5 16,-22 2 0-16,-20 1-8 0,-21 0-10 15,-12 2-1-15,-5-1 0 16,-4 3-49-16,-11-2-7 16,-10 4-15-16,-42 2-82 15,-8 0-316-15,-8 0-212 0</inkml:trace>
  <inkml:trace contextRef="#ctx0" brushRef="#br0" timeOffset="29964.4732">16171 1028 1629 0,'0'0'320'15,"0"0"-247"-15,0 0-4 0,140 2 140 16,-27-12-34-16,15-2-63 16,2-1-41-16,-11-1-17 15,-20 6-21-15,-19 2-17 16,-17 1-14-16,-21 5 7 15,7 0-9-15,-9 7-110 16,-5 0-386-16</inkml:trace>
  <inkml:trace contextRef="#ctx0" brushRef="#br0" timeOffset="31234.1826">17879 344 796 0,'0'0'356'0,"0"0"-106"0,0 0-27 16,0 0-39-16,0 0-35 15,0 0-19-15,-5-17-30 16,1 16-30-16,2 1-2 16,-3 0-13-16,1 0-29 15,-4 4-15-15,-3 13-11 16,-1 5 9-16,-3 5 2 15,4 4 0-15,1 1 18 16,3-1 3-16,4-2 0 16,3-4-22-16,0-1 2 15,0-3-3-15,10-7-3 16,2 1-5-16,3-7 7 0,3-1 10 16,1-5 22-1,2-2-4-15,2 0-5 0,3 0-1 16,-1-9 1-16,1-8-4 15,-3-2-9-15,2-6-3 16,-3-3-14-16,-4 0 11 16,-8-1-12-16,-2 2 8 15,-7 1-1-15,-1 4-6 16,0 2 7-16,-4 2-2 16,-7 3-5-16,-2 1-1 15,-2 4 1-15,-4 2-1 16,-4 1-1-16,-2 3-5 15,-5 3-14-15,-4 1-41 16,3 0-61-16,1 19-90 0,10-1-97 16,10-2-419-16</inkml:trace>
  <inkml:trace contextRef="#ctx0" brushRef="#br0" timeOffset="31685.101">17970 889 1555 0,'0'0'352'15,"0"0"-93"-15,0 0-72 16,0 0-33-16,0 0-29 16,0 0-49-16,0 0-34 15,0-2-30-15,0 2-6 16,0 14-6-16,0 8 10 15,0 7 45-15,-2 5-4 16,-1 5-15-16,0 1-2 16,0 2 4-16,1 2 10 0,1-4-22 15,-1-7-17 1,2-2-7-16,0-9-1 0,0-5-1 16,0-5 5-16,0-5-5 15,0-4-91-15,6-3-130 16,1 0-554-16</inkml:trace>
  <inkml:trace contextRef="#ctx0" brushRef="#br0" timeOffset="42934.2566">8671 4538 1128 0,'0'0'250'0,"0"0"-38"0,0 0 1 16,0 0-40-16,0 0-53 15,28-79-48-15,10 54-19 16,23-9-23-16,25-3-5 16,-2 4-4-16,-7 4-6 15,-6 5-8-15,-15 7-7 16,3-2 0-16,6-1-17 16,-13 1-80-16,-10 2-124 15,-17-5-119-15,-11 5-6 16,-11 0 39-16</inkml:trace>
  <inkml:trace contextRef="#ctx0" brushRef="#br0" timeOffset="43211.657">9241 4071 751 0,'0'0'334'15,"0"0"-46"-15,0 0 10 0,0 0-52 16,0 0-117-16,0 0-85 16,0 0-25-16,-10-7-19 15,40 7 1-15,14 0 5 16,8 0 1-16,10 0 5 15,-3 1-11-15,-1 8 1 16,-10 2-2-16,-9 3 1 16,-14 4 0-16,-6 2 0 15,-11 1 6-15,-8 3-1 16,0 4 3-16,-17 0 3 16,-8 2 1-16,-4-2-7 15,1-3 0-15,6-5-6 16,6-5 0-16,10-4-42 15,10-7-172-15,14-1-140 0,6-3-172 16</inkml:trace>
  <inkml:trace contextRef="#ctx0" brushRef="#br0" timeOffset="44487.9104">9939 4242 1237 0,'0'0'299'0,"0"0"-41"0,0 0-62 16,0 0-59-16,0 0-31 16,0 0-25-16,0 0-25 15,16-8-19-15,14-11-7 16,12-9-5-16,6-9-8 15,2-6-10-15,-6-5-1 16,-8-3 0-16,-13-7 4 16,-11 0 5-16,-12 0 0 15,0 7 7-15,-20 10-1 16,0 9-3-16,2 14 0 16,2 7-5-16,8 6-5 15,5 3-8-15,1 2-6 0,2 7-8 16,0 17-1-16,0 10 9 15,5 10 5-15,6 5 0 16,2 4 1-16,2-4 0 16,6-5 0-16,1-6 6 15,5-9-6-15,2-7 6 16,3-10-6-16,4-10-2 16,0-2-7-16,-2-13-27 15,-1-13-20-15,-6-7 14 16,-7-12 16-16,-8-2 9 15,-5-4 17-15,-5 2 0 0,-2 12 5 16,0 11 38 0,0 10 49-16,0 10-23 0,-2 6-33 15,-3 0-18-15,0 14-17 16,1 8 0-16,1 10 5 16,3 0 1-16,0 3-6 15,12 0 0-15,15-6 0 16,9-5-1-16,11-9-1 15,7-14-91-15,7-1-70 16,-1-21-79-16,2-27-270 16,-18 4-64-16,-16 2-306 0</inkml:trace>
  <inkml:trace contextRef="#ctx0" brushRef="#br0" timeOffset="46060.2666">10953 3677 831 0,'0'0'405'16,"0"0"4"-16,0 0-120 0,0 0-92 15,-66-78-64-15,56 78-41 16,-2 0-60-16,2 15-23 15,0 9-7-15,4 4-2 16,6 6 0-16,0-2 0 16,6-1-1-16,11-6 0 15,4-6 1-15,-1-9-32 16,0-10-25-16,-2 0 2 16,-4-17 11-16,-3-9 27 15,-6-7 16-15,-5-3 1 16,0 2 23-16,0 6 35 15,-5 6 41-15,1 13 26 16,0 6-23-16,2 3-74 0,2 26-28 16,0 26-11-16,9 27 11 15,17 24 0-15,4 4 0 16,-2-5 2-16,-8-17-1 16,-11-21 2-16,-5-14 5 15,-4-16-8-15,0-13-43 16,0-1-25-16,-11-6 8 15,-1-9 17-15,-4-5 26 16,0-19 11-16,2-17 5 16,6-13-7-16,6-8 7 15,2-3 1-15,10 1 6 16,17-1 11-16,1 4 7 16,6 1-7-16,1 1 0 0,-1 2-6 15,-2 4-4 1,-6 4-6-16,-7 4 8 0,-8 6-3 15,-8 1-4-15,-3 3 5 16,-2 5-6-16,-14 2 5 16,1 6-5-16,0 3 1 15,2 4-1-15,4 6 0 16,6 4-1-16,3 0-5 16,0 10-15-16,0 15 6 15,4 10 13-15,11 7 0 16,1 4 0-16,7 0 1 15,2 0 2-15,3-4-1 16,2-6 1-16,1-8-1 16,-1-10 8-16,-1-9-8 15,-5-9 6-15,0-5-5 0,-5-19 4 16,-5-12-6-16,-6-7 1 16,-5-4-1-16,-3-3 1 15,0 6 0-15,-1 10 9 16,-5 8 16-16,2 13 17 15,2 6-3-15,0 7-22 16,2 0-18-16,0 10-16 16,0 12 15-16,0 9-5 15,4 1 5-15,7 1 1 16,4-2-1-16,4-6-6 16,0-6 5-16,9-9-8 15,2-10-8-15,4 0-27 16,3-17-16-16,-5-12-29 0,-3-4 27 15,-12-5 10-15,-8-3 43 16,-9 3 10-16,0 4 6 16,-3 10 68-16,-5 7 21 15,2 10-9-15,2 7-37 16,1 0-49-16,0 10-6 16,1 12-5-16,2 4 10 15,0 5-10-15,6-2 3 16,12 1 7-16,8-2 0 15,2-4-1-15,0-1-4 16,-2-5 6-16,-6-1 0 16,-7-6-1-16,-7-1 0 0,-6-2-5 15,0 0 6-15,-17-1 7 16,-4-2 4-16,0-2-10 16,4-1 5-16,6-2-5 15,7 0 8-15,4 0 4 16,0-9-13-16,14-8-7 15,16-5-29-15,11-7-16 16,12-7-25-16,4-3 10 16,-5-4 4-16,-6 0 21 15,-10 1 23-15,-12 4 18 16,-11 5 1-16,-8 10 39 16,-5 5 38-16,-1 11 6 15,-13 5-17-15,-2 2-29 16,-4 6-23-16,1 10-13 15,4 7-1-15,4 3-6 0,10-2-5 16,1-1 0-16,5-3 3 16,14-4 7-16,3 0 0 15,-1-5 1-15,0-3 0 16,-5-2 0-16,-8-1 0 16,-2-2 0-16,-6-3 1 15,0 1 5-15,0 4 4 16,-2 0 2-16,-5 3-6 15,-2 3 1-15,0 2 7 16,4-1-5-16,4 1-9 16,1-2 0-16,0-1-6 0,7-2 6 15,10-4 1 1,3-4 7-16,5 0-1 0,2-4-1 16,-2-12-5-1,0-5 12-15,-1-3-1 0,-7-2-4 16,0 5-7-16,-6 5 5 15,-5 7 37-15,-3 5 1 16,1 4-16-16,2 0-24 16,6 8-4-16,7 11 0 15,8 8 0-15,3 2 1 16,1 3-2-16,-5-3 1 16,-4-6-58-16,-6-6-119 15,-16-15-69-15,0-2-359 16,-4-3-852-16</inkml:trace>
  <inkml:trace contextRef="#ctx0" brushRef="#br0" timeOffset="46195.0435">12385 3244 1117 0,'0'0'377'0,"0"0"-201"0,0 0-21 16,0 0-121-16,0 0-34 15,0 0-21-15,0 0 5 16,113 48-159-16,-58-19-163 0</inkml:trace>
  <inkml:trace contextRef="#ctx0" brushRef="#br0" timeOffset="46877.2328">12883 3314 1405 0,'0'0'359'0,"0"0"-51"15,0 0-137-15,0 0-38 16,0 0-71-16,-86 20-25 15,63 13 26-15,5 3 1 16,5 6-17-16,7-2-23 16,6-2-16-16,0-5-8 15,14-7-7-15,8-9-7 16,8-10 14-16,4-7 7 16,6-7-7-16,0-17-60 15,-6-9-8-15,-5-9-13 16,-13-7 34-16,-13-7 28 15,-3 2 10-15,-8 4 9 16,-6 10 11-16,-4 16 31 0,3 13-11 16,-1 11-13-16,-1 1-17 15,1 20-1-15,1 7 0 16,3 7-6-16,8-1-6 16,4 2 5-16,6-6-1 15,21-1 7-15,10-12-13 16,8-8-12-16,10-9-15 15,3 0-29-15,0-11-17 16,-7-9 27-16,-11 0 43 16,-13-1 17-16,-13 4 8 15,-6 7 89-15,-6 3 33 16,-2 7-26-16,0 0-68 16,0 2-36-16,0 17-6 0,0 6 5 15,8 6 1 1,2 4 0-16,0-2 0 0,2-1 0 15,-2-4-1-15,-2-6 1 16,-3-7 0-16,-1-6-1 16,-1-8 0-16,-2-1 1 15,2-10 8-15,2-14-7 16,2-10 8-16,2-8 18 16,5-5 26-16,-1 0-2 15,2 7-20-15,-1 12 0 16,2 15-13-16,2 13-18 15,8 14-8-15,19 33 7 0,10 29 1 16,5 32 2 0,-11 17-2-16,-22 5-66 0,-19-33-158 15,-8-27-502-15</inkml:trace>
  <inkml:trace contextRef="#ctx0" brushRef="#br0" timeOffset="48176.9002">15962 3360 370 0,'0'0'499'0,"0"0"-317"16,0 0 28-16,0 0 5 16,0 0-6-16,-23-72-17 0,19 66-28 15,1 1-29-15,-2 5-34 16,-4 0-41-16,-7 17-35 15,-5 10-11-15,-9 12 29 16,-1 4 3-16,-1 7-5 16,4-3-6-16,3-1-23 15,4-3-5-15,6-3-6 16,2-5-1-16,2-6 0 16,2-4-71-16,-6-6-101 15,5-7-93-15,-3-7-302 0</inkml:trace>
  <inkml:trace contextRef="#ctx0" brushRef="#br0" timeOffset="48394.6595">15561 3405 1337 0,'0'0'319'0,"0"0"-103"15,0 0-94-15,90 1 19 16,-52 18-26-16,3 6-32 15,1 6-6-15,-2 2-33 16,1 4-27-16,-4 1-8 16,-1 2-8-16,-2-1-1 15,-2 3-25-15,2 2-158 16,-9-13-316-16,-7-11-612 0</inkml:trace>
  <inkml:trace contextRef="#ctx0" brushRef="#br0" timeOffset="48917.6018">16281 3548 945 0,'0'0'357'15,"0"0"-20"-15,0 0-21 16,0 0-90-16,0 0-51 15,0 0-82-15,0 0-57 16,-7 3-29-16,6 14-6 16,-1 7 16-16,0 2 12 15,1 2-12-15,1-2-11 16,0 1-5-16,0-4-1 16,0 1-67-16,0-6-155 15,3-11-396-15</inkml:trace>
  <inkml:trace contextRef="#ctx0" brushRef="#br0" timeOffset="49147.0087">16679 3313 1778 0,'0'0'337'15,"0"0"-129"-15,0 0-108 16,0 0-35-16,0 0-44 15,0 0-20-15,0 0 13 16,11 92-4-16,-8-55-4 16,-2 4 4-16,-1-4-10 15,0 0-42-15,0-2-136 16,0-12-170-16,-7-10-487 0</inkml:trace>
  <inkml:trace contextRef="#ctx0" brushRef="#br0" timeOffset="49342.0162">16610 3364 1551 0,'0'0'276'0,"0"0"-195"16,0 0 4-16,0 0 54 16,81 66-36-16,-39-37-33 15,3 7-13-15,1-1-33 16,-1-1-12-16,-2 0-12 15,2-1-62-15,-13-12-305 16,-8-9-1065-16</inkml:trace>
  <inkml:trace contextRef="#ctx0" brushRef="#br0" timeOffset="49648.3022">17042 3487 1670 0,'0'0'258'15,"0"0"-125"-15,0 0-80 16,0 0-8-16,0 0 14 16,0 0-16-16,0 0-20 15,83 0-13-15,-72 0-3 16,-5 0-7-16,-3 5 1 0,-3 3-1 16,0 2 2-1,0 6 17-15,-2 4 28 0,-5 1 5 16,0 0 8-16,1 0-13 15,2-1-23-15,4-3-8 16,0-3-15-16,0-3 1 16,10-2-1-16,7-2 0 15,11-6-1-15,31-1-60 16,-4-14-107-16,-2-5-384 0</inkml:trace>
  <inkml:trace contextRef="#ctx0" brushRef="#br0" timeOffset="49881.1641">17870 3195 791 0,'0'0'1242'0,"0"0"-980"16,0 0-78-16,0 0-72 15,0 0-39-15,0 0-44 16,0 0-23-16,-4 39 0 15,4-7-4-15,0 7-1 16,0 1 0-16,0 3 0 16,-4-1-1-16,-18 4-110 15,5-9-221-15,-4-13-435 0</inkml:trace>
  <inkml:trace contextRef="#ctx0" brushRef="#br0" timeOffset="50062.4718">17667 3246 1707 0,'0'0'264'16,"0"0"-112"-16,0 0-111 15,0 0-33-15,0 0-7 16,0 0-1-16,76 77 21 16,-41-42-9-16,3 1-5 15,12 9-7-15,-9-9-67 16,-8-9-441-16</inkml:trace>
  <inkml:trace contextRef="#ctx0" brushRef="#br0" timeOffset="50629.3565">18014 3367 1465 0,'0'0'272'16,"0"0"-145"-16,0 0-61 15,0 0 29-15,0 0-32 16,0 0-30-16,0 0-19 16,86 0-2-16,-60 0-2 15,-5 0 2-15,-3 0 2 16,-6 0-6-16,-6 0-6 16,-2 0-1-16,-4 3 0 15,0-2 0-15,0 0 0 16,0 5-1-16,0 0 1 0,0 5 0 15,0 3-1-15,-4 0 11 16,-2 2-10-16,0 1 6 16,1-2-6-16,-1-2-1 15,2-1 1-15,-1-3 0 16,4-4 0-16,1-2-1 16,0-2 1-16,0-1 10 15,0 0 2-15,0 0 11 16,0 0 5-16,12 0 4 15,1 0 17-15,7 0-19 16,0 0-13-16,1 3-9 16,2 3 1-16,-1 0-9 15,-4 2-1-15,-2 0 0 0,-2 0 1 16,-4 2-1 0,-4 0-1-16,-1 1 1 0,-5 1 0 15,0 4 1-15,0-3 7 16,-6 0-7-16,-11-1 8 15,-1 0-1-15,-4-4-2 16,-5-1-6-16,0-3 0 16,-2-3-49-16,-9-1-88 15,8 0-131-15,7-3-445 0</inkml:trace>
  <inkml:trace contextRef="#ctx0" brushRef="#br0" timeOffset="51170.1097">18818 3347 1154 0,'0'0'505'0,"0"0"-316"15,0 0-69-15,0 0-63 16,0 0-31-16,0 0-26 16,0 0-60-16,36 3-118 15,-23-3-216-15</inkml:trace>
  <inkml:trace contextRef="#ctx0" brushRef="#br0" timeOffset="51349.2686">19205 3387 1453 0,'0'0'379'0,"0"0"-101"15,0 0-126-15,0 0-17 0,0 0-53 16,0 0-53-16,0 0-29 15,26 0-22-15,12 0-122 16,-4-3-119-16,0 0-325 0</inkml:trace>
  <inkml:trace contextRef="#ctx0" brushRef="#br0" timeOffset="51515.0814">19685 3384 783 0,'0'0'755'0,"0"0"-457"0,0 0-144 16,0 0-72-16,0 0-40 16,0 0-42-16,0 0 0 15,59-3-164-15,-33 0-217 16,-5-3-958-16</inkml:trace>
  <inkml:trace contextRef="#ctx0" brushRef="#br0" timeOffset="51687.3115">20056 3391 1418 0,'0'0'385'0,"0"0"-119"16,0 0-126-16,0 0-19 0,0 0-32 16,0 0-62-1,0 0-27-15,0 0-13 16,0 0-156-16,0 0-405 0</inkml:trace>
  <inkml:trace contextRef="#ctx0" brushRef="#br0" timeOffset="54060.853">20539 3023 584 0,'0'0'164'0,"0"0"7"0,0 0 43 16,0 0 5-16,6-89-16 15,-4 67-15-15,0 4-24 16,-2 2-6-16,1 8-38 15,-1 4-29-15,0 4-41 16,0 3-42-16,0 17-8 16,0 12-2-16,3 6 2 15,4 4 17-15,5 0-10 16,7-1 3-16,5-7 5 0,6-6-7 16,1-8-7-1,1-6 10-15,-1-9-4 16,-1-5-6-16,-6-3 12 0,-2-14-4 15,-5-6-3-15,-4-6 6 16,-4 0-5-16,-3-7-1 16,-4 0 6-16,0-3 21 15,-2 3 10-15,0 4 2 16,0 5-4-16,0 11 22 16,0 9-5-16,0 7-25 15,0 2-33-15,0 24-2 16,0 13 2-16,0 14 6 15,0 19 21-15,0-3 9 16,0 0-3-16,0 0 7 16,0-14-4-16,0 3-9 0,0-5-13 15,0-7-7-15,0-9-6 16,0-6-1-16,0-6 0 16,0-6 0-16,0-5-44 15,0-1-78-15,0-6-166 16,0-5-521-16</inkml:trace>
  <inkml:trace contextRef="#ctx0" brushRef="#br0" timeOffset="55780.5146">21488 2955 912 0,'0'0'295'15,"0"0"-53"-15,0 0 36 16,0 0-11-16,0 0-76 16,0 0-35-16,0 0-34 15,-37-67-55-15,15 88-46 16,-10 14-7-16,-1 8 18 0,0 5-1 15,7 1-6 1,9-3-17-16,7-3-1 0,10-3-6 16,0-5 1-16,21-6-2 15,13-7-24-15,23-12-118 16,29-10-64-16,-11-15-192 16,-7-5-366-16</inkml:trace>
  <inkml:trace contextRef="#ctx0" brushRef="#br0" timeOffset="56155.6136">21785 3006 205 0,'0'0'1282'16,"0"0"-950"-16,0 0-64 15,0 0-156-15,0 0-50 0,0 0-41 16,0 0-14-16,-12 50 19 16,9-15 0-16,3 2-4 15,0 0-21 1,0 0 7-16,0-4-7 0,0-2-1 15,0-6-15-15,0-9-77 16,0-7-111-16,-6-9 43 16,-1-6-9-16,-5-18-63 15,2-10 100-15,2-8 84 16,3-8 48-16,5-4 74 16,0-2 91-16,0 7 58 15,13 8-49-15,6 12-64 16,0 10-55-16,2 12-41 15,3 7-3-15,-2 0-10 16,0 14-1-16,-8 9 1 0,-1 5 8 16,-10 5-3-1,-3 2 0-15,-9 1 0 0,-12 0 0 16,-19 8-6-16,3-10-150 16,9-9-378-16</inkml:trace>
  <inkml:trace contextRef="#ctx0" brushRef="#br0" timeOffset="56538.0658">21931 2977 1363 0,'0'0'340'0,"0"0"-164"16,0 0-109-16,0 0-27 15,0 0 30-15,0 0-20 16,0 0-31-16,94 57-9 15,-78-36-4-15,-7 1 2 16,-3-3 2-16,-3 1-9 16,-3-8 7-16,0-3-7 15,0-5 0-15,0-4 6 16,0 0 8-16,0-7 31 16,0-11 0-16,0-4 16 15,6-1 10-15,3 4-5 16,2 4 9-16,0 3-37 15,6 7-23-15,1 2-7 0,0 3-9 16,3 1 0 0,1 14-1-16,-2 2 0 0,-1 3 1 15,-4 0 1-15,-5 0-1 16,-5-3-31-16,-5-6-97 16,-7-4-98-16,-6-7-378 0</inkml:trace>
  <inkml:trace contextRef="#ctx0" brushRef="#br0" timeOffset="56681.163">22237 2660 1211 0,'0'0'179'16,"0"0"-29"-16,0 0-115 16,0 0-34-16,0 0 1 15,56 95-2-15,-32-50-172 0,-1-6-598 16</inkml:trace>
  <inkml:trace contextRef="#ctx0" brushRef="#br0" timeOffset="56892.753">22516 2877 1370 0,'0'0'380'15,"0"0"-243"-15,0 0 11 16,0 0-5-16,0 0-28 15,-80 101-25-15,72-66-39 16,5-1-26-16,3-2-13 0,0-2-6 16,10-5-6-16,7-7-81 15,19-16-104-15,-1-2-200 16,-2-6-875-16</inkml:trace>
  <inkml:trace contextRef="#ctx0" brushRef="#br0" timeOffset="57228.0301">22623 2983 1054 0,'0'0'183'0,"0"0"-137"16,0 0 0-16,0 0 25 16,0 0-37-16,0 0-7 0,0 0 2 15,64 11-17-15,-49-13 13 16,-2-9 39-16,-3-2-2 15,-6 1-3-15,-2-2 12 16,-2 1 61-16,0 1-6 16,0 3-14-16,-9 6-34 15,-5 3-28-15,-5 0-13 16,-2 9 6-16,-3 8 7 16,1 7-1-16,6 1-19 15,5 0-8-15,7 1-20 16,5-1 10-16,0-1-2 15,20-4-9-15,8-3-1 16,32-11-66-16,-8-5-140 16,-4-1-429-16</inkml:trace>
  <inkml:trace contextRef="#ctx0" brushRef="#br0" timeOffset="57458.9403">22866 2520 1166 0,'0'0'612'16,"0"0"-432"-16,0 0-40 15,0 0-43-15,0 0-19 16,85 68-8-16,-36 17 26 16,2 27 27-16,-9 15-48 15,-24 0-35-15,-20-11-19 16,-41-8-15-16,-30 1-5 0,-30-5-1 15,15-24-149 1,-2-24-626-16</inkml:trace>
  <inkml:trace contextRef="#ctx0" brushRef="#br0" timeOffset="61360.4549">6257 4957 221 0,'0'0'147'16,"0"0"-73"-16,0 0-1 15,0 0 5-15,0 0 35 16,0 0-41-16,47-32-3 16,-41 29 24-16,-2 0 27 15,0-2 0-15,-1 4 4 0,-1-3-11 16,-2 1 11-1,0 0-14-15,0 0-9 0,0-1-31 16,0 2-11 0,0-1-14-16,-5-1-21 0,-5 3-8 15,-3 1-10-15,-2 0 7 16,3 0 9-16,-7 1-15 16,-1 10-1-16,-2 4-6 15,-2 5 0-15,0 3-1 16,0 5 2-16,3 3-1 15,-1 3 0-15,4 1 0 16,3 0 0-16,0 0 1 16,3 1-1-16,3-1 8 15,2 1-6-15,0 3 5 16,2 2-5-16,5 1-1 0,-3 1 8 16,3 1-8-1,0 0 11-15,0-1-3 0,3-2-8 16,7-3 8-16,-1-1-8 15,0-3 5-15,0 0-6 16,0-4 1-16,2-2-1 16,-2-2 0-16,2-1 1 15,0-4 0-15,1-1 0 16,0-4 8-16,1-3-3 16,2 1 0-16,0-3 0 15,3 0 11-15,0-1-6 16,1-1-4-16,-1-3 3 15,0 0-1-15,0-3 2 0,-2-1 0 16,1-2 20 0,0 0 0-16,2 0 9 0,1-2 0 15,1-5-9-15,-1-1-4 16,-1 0 6-16,-1-1-4 16,1 0 0-16,-2-3 2 15,-2 2-1-15,-1-3-2 16,0-1-3-16,2-3-3 15,-2-2-5-15,-2 0-7 16,4-1-2-16,-4-1 10 16,0-1-6-16,-3-2-2 15,2 1-4-15,-1 0 0 16,-4-1-5-16,0-1 6 16,0 2-7-16,-4-2 9 0,-2-1-9 15,0 1 6 1,0-2-5-16,0-1 8 0,0 1-8 15,0 0 5-15,-5 0-5 16,-1 2 0-16,-3-3 1 16,4 2-1-16,-3-3 1 15,0-3-1-15,2 1 5 16,-2 1-5-16,-2 2-1 16,3 0 0-16,-2 3 6 15,-3 3-5-15,5-3 0 16,-3 4 12-16,-1-4-4 15,0 1-3-15,-1 1-6 16,-1 3 1-16,2 1 0 0,-2 3 0 16,5 4 7-16,1 3-7 15,-1 1 7-15,0 2-2 16,-1 1-5-16,1 2 0 16,-1-2 1-16,0 4-2 15,-1-2 1-15,1 2-1 16,-6-1 1-16,5 1-1 15,-2 1 1-15,0-1 0 16,-1-1-1-16,0 2 1 16,3-1-1-16,-1-1 0 15,2 2 1-15,2-2-1 16,-1 1 1-16,1 1 0 16,1-2-1-16,2 2 0 0,-1 0 0 15,2 0 0-15,0 0-1 16,1 0-23-16,1 0-24 15,-1 11-53-15,0 7-73 16,2 18-28-16,0-1-98 16,10-4-360-16</inkml:trace>
  <inkml:trace contextRef="#ctx0" brushRef="#br0" timeOffset="65945.9446">16070 4096 652 0,'0'0'273'0,"0"0"-81"0,0 0-12 16,0 0-77-16,0 0-55 15,0 0-28-15,0 0-5 16,13 4-2-16,16 6 16 16,27 1 52-16,27 2 4 15,28-4 8-15,12-1-21 16,1 1-22-16,-9-1 2 15,-8 1-5-15,-4 1-12 16,0-2-4-16,-3 1-9 16,-4-4-4-16,-1-2 11 15,1-2 1-15,-1 1 4 16,-1-2-15-16,-2 0-6 0,3 0 6 16,0 0-4-16,-1-3-7 15,-3-2 2-15,-15 0-9 16,-15 2 5-16,-16 0-6 15,-6 0 2-15,8 1 5 16,7-2-5-16,4-1 14 16,-3 0-3-16,2-1 5 15,0 1 1-15,1-3 7 16,-2 1-9-16,1-1-2 16,-3 2-7-16,0-1 2 15,-1 0-4-15,-1 1 7 16,0-2-12-16,-2 1 7 0,4 0 1 15,-4 0-8 1,0-2 8-16,-1 0 0 0,-3-2-8 16,2-1 13-16,-2-3-7 15,2 1-5-15,-1-3 7 16,0 0-3-16,-1 0-5 16,0 0 7-16,-1 0-1 15,-2 0 0-15,-1-2 2 16,0 2 5-16,-3-3-8 15,-2 1 4-15,1-2 6 16,-3-1-4-16,-1 1-3 16,-3 0-1-16,-1 2-2 15,-3-1 0-15,0-1-6 16,-4 4 1-16,-1 0 5 16,-1 1-5-16,-3 1 1 15,-1-1 5-15,-3-1 1 0,-2 0 9 16,-6 0 1-16,-2-2 0 15,-2-1 0-15,-2-3-3 16,0-3-3-16,-9-1 3 16,-10-5-14-16,-7-1 1 15,-4-1-1-15,-8-2-1 16,-3 2 1-16,-5 0 0 16,-3 1 5-16,-4 0-6 15,-2 2 1-15,-3 2-1 16,-2 2 0-16,-2 3-1 15,-6 2 1-15,-12-2 0 16,-17 2 0-16,-13 1-1 16,-5 3 1-16,8 2 0 15,11 4 1-15,10 2 0 0,-6 0-1 16,-6-2 2 0,-5 4-1-16,-7-2-1 0,-1 0-1 15,1 2 1-15,-3-1-1 16,1 1 1-16,4 1 0 15,4 1 0-15,6 0 0 16,4 3 0-16,0 1 0 16,1 2 1-16,-4 0-1 15,-1 0 0-15,-2 8 0 16,0 3-2-16,-4 2 2 16,2 1 0-16,-1 3-2 0,2 0 1 15,18-5 1-15,15 2 1 16,17-4-1-16,2 0 0 15,-7 3 0-15,-7 3 1 16,-4 2-1-16,7 1-1 16,3 1 0-16,5-1 1 15,1 2-2-15,4 0 1 16,0 2 0-16,0-2 1 16,6 2-1-16,0 0 1 15,5 3 0-15,3 2 0 16,2 2-1-16,1 5 0 15,5 3 1-15,5 5-1 16,2 5-6-16,6 1 6 0,2 0-4 16,7 4 3-16,3-2-4 15,0 2-4-15,8 2 9 16,15-1-5-16,4-2 6 16,6-2 0-16,4-6 0 15,8-6 0-15,4-8 0 16,21-6 7-16,17-10 6 15,-6-7 13-15,-1-4-2 16,-13-3-2-16,-13-3 4 16,8-5-10-16,1-1-4 15,-8 1-11-15,-10 2-1 16,-12-1 0-16,-11 3 0 16,-7 3 0-16,-9-1-1 15,1 1-37-15,10 0-58 16,53-10-86-16,0 1-82 15,14-8-457-15</inkml:trace>
  <inkml:trace contextRef="#ctx0" brushRef="#br0" timeOffset="66607.8076">19928 2859 986 0,'0'0'301'15,"0"0"-31"-15,0 0-26 0,0 0-23 16,0 0-98-16,0 0-71 16,0 0-27-16,0 0-10 15,15 0-2-15,6 0 2 16,8 0-6-16,4 0-3 15,3-2-6-15,0-6-18 16,7-14-125-16,-9 4-181 16,-7-3-411-16</inkml:trace>
  <inkml:trace contextRef="#ctx0" brushRef="#br0" timeOffset="66898.8682">20172 2549 1045 0,'0'0'291'0,"0"0"-43"0,0 0-75 16,0 0-60-16,0 0-51 15,0 0-43-15,0 0-6 16,39 13 13-16,-13-2-4 16,-3 3-3-16,3 0-4 15,-4-1-5-15,1 0-1 16,-4 3-3-16,0 1-5 15,-4 5 0-15,-6 2-1 16,-6 5 3-16,-3 5 7 16,-9 2 9-16,-18 3 1 15,-8 2-7-15,-10 0-8 0,-37 16-5 16,10-12-179 0,4-6-574-16</inkml:trace>
  <inkml:trace contextRef="#ctx0" brushRef="#br0" timeOffset="77615.7832">22944 5060 664 0,'0'0'112'0,"0"0"-16"15,0 0 12-15,0 0 48 16,0 0-21-16,7-76-10 0,-7 59-19 16,-7 0-15-16,-5-3-15 15,-6-1-8-15,-6-2-16 16,-8 0-7-16,-9-2-11 15,-9 1 17-15,-6 3-7 16,-7 3-9-16,-5 6-16 16,-13 10-5-16,7 2-2 15,-1 2 1-15,1 15-12 16,13 8 0-16,-4 11 0 16,9 9 1-16,-2 19 4 15,4 20-6-15,-5 17 6 16,2 5 3-16,12-5 6 15,7-4 7-15,15-4 7 16,7 4-2-16,7 4 2 0,9-1 5 16,3-2-12-16,19-5 8 15,3-18-17-15,5-14 15 16,0-19-8-16,1-9-1 16,13-2-7-16,9 3 10 15,10-1 9-15,5-10 9 16,4-9-13-16,-1-11 12 15,4-3 5-15,-7-3-14 16,-3-14-11-16,-6-5-7 16,-4-4-1-16,-3-8-2 0,-4-5-2 15,-3-8 2-15,-3-6-9 16,-5 0 1-16,-4-2 0 16,-3 0 5-16,-5 3 2 15,-2-1 0-15,-4 3-8 16,-3-4 14-16,-1-4-4 15,-4-12 2-15,-4-12-12 16,-2-15 0-16,-5-3 2 16,0 9-1-16,0 5 1 15,-8 8-1-15,-1 8 5 16,0 14-6-16,-2 17 6 16,3 8-5-16,-5 2 0 15,2 0 0-15,-7-3 0 16,-2 6 0-16,-3 6-1 15,-5 3-1-15,-2 5-8 0,-8 8-42 16,-5 4-75-16,-21 19-81 16,13 9-143-16,8-1-529 0</inkml:trace>
  <inkml:trace contextRef="#ctx0" brushRef="#br0" timeOffset="78277.5538">23661 6146 1433 0,'0'0'213'0,"0"0"-73"16,0 0 62-16,0 0-29 15,0 0-30-15,0 0-66 16,0 0-35-16,77-56-29 0,-30 41 2 15,5-1-15-15,3 3 6 16,-4 3-4-16,0-1-1 16,-8 3 7-16,-6 0-8 15,-10 5-15-15,-6-2-70 16,-12 4-60-16,-3-1-167 16,-6 2-275-16</inkml:trace>
  <inkml:trace contextRef="#ctx0" brushRef="#br0" timeOffset="78519.7905">23637 6272 1573 0,'0'0'216'0,"0"0"-162"16,0 0-17-16,0 0 115 15,0 0-8-15,98 0-54 16,-43-6-53-16,7-3-23 16,2 1-13-16,-1 0 0 15,-5 1-1-15,8-2-49 16,-15 4-164-16,-16 0-400 0</inkml:trace>
  <inkml:trace contextRef="#ctx0" brushRef="#br0" timeOffset="82176.0435">23730 4170 1333 0,'0'0'180'0,"0"0"50"16,5-74 35-16,-4 49-34 15,-1 9-35-15,0 6-63 16,0 7-52-16,0 3-48 16,0 10-33-16,0 19-15 15,0 14 15-15,0 11 12 16,0 6-3-16,0 1-8 15,0-4-1-15,0-5 0 0,4-6 0 16,-2-5-76 0,-2-12-66-16,0-10-19 0,0-9-22 15,-12-10 27-15,-8 0 40 16,-5-19-17-16,-5-11 33 16,2-4 100-16,3-2 17 15,5 2 112-15,8 8 64 16,5 8 11-16,4 9-52 15,3 7-62-15,0 2-60 16,3 1-29-16,16 14-1 16,7 5 25-16,6 4-4 0,6 0-2 15,-1-2-7-15,-1-2-6 16,-4-4-6-16,-5-5 1 16,-3-6-1-16,-6-5-28 15,-2 0 7-15,-3-11 6 16,0-11 14-16,-3-3 1 15,-2-3 0-15,-2 8 7 16,-2 4 41-16,-4 8 16 16,2 8-24-16,-2 0-33 15,3 11-7-15,1 17 0 16,4 10 3-16,4 9-1 16,4 6-2-16,11 25-69 15,-5-11-181-15,-4-11-477 0</inkml:trace>
  <inkml:trace contextRef="#ctx0" brushRef="#br0" timeOffset="82648.1233">22277 6145 720 0,'0'0'698'15,"0"0"-467"-15,0 0 81 16,0 0-58-16,0 0-91 16,0 0-62-16,0 0-55 15,-10 21-28-15,10 45 29 16,10 26 25-16,0 9-22 15,-4-1-12-15,-2-13-20 16,0-22-1-16,-1-14-9 0,-1-13-7 16,-1-8-1-16,2 1-54 15,-1-3-85-15,-2-13-90 16,0-10-268-16,-2-5-213 0</inkml:trace>
  <inkml:trace contextRef="#ctx0" brushRef="#br0" timeOffset="83255.2927">22128 6484 179 0,'0'0'1559'0,"0"0"-1390"15,0 0-86-15,0 0-17 16,0 0 15-16,109-48 15 0,-60 48-6 16,0 0-44-16,-3 17-19 15,-7 8-13-15,-9 5 16 16,-12 4 22-16,-6 2-21 15,-11-3-14-15,-1-1-16 16,-4-2 7-16,-8-7-8 16,-1-4 0-16,5-7-9 15,5-10-40-15,3-2-8 16,6-11-16-16,19-13-21 16,8-5 33-16,8-2 38 15,2-1 8-15,0 4 14 16,-7 1 0-16,-8 3 1 15,-7 6 0-15,-9 2 43 16,-6 8 36-16,-3 2 9 16,-3 5 8-16,0 1-41 0,0 0-10 15,0 9-33-15,0 8-11 16,0 6 0-16,0 5 6 16,3 3-6-16,7-1-1 15,4-4 0-15,5-2 1 16,3-9-1-16,2-8 0 15,-1-7-1-15,2 0-16 16,-1-19-4-16,-3-10 10 16,-6-8 5-16,-2-2 5 15,-7-1 0-15,-3 4 1 16,-3 9 0-16,0 9 32 0,0 7 25 16,0 8 7-1,0 3-22-15,0 3-30 0,0 16-11 16,0 8-1-16,5 7 2 15,4 3-2-15,2-1 8 16,3-3-8-16,4-4-33 16,0-5-61-16,13-12-122 15,-4-9-259-15,-3-3-422 0</inkml:trace>
  <inkml:trace contextRef="#ctx0" brushRef="#br0" timeOffset="83591.1721">23217 6513 1624 0,'0'0'318'0,"0"0"-257"16,0 0-60-1,0 0 10-15,0 0 59 0,0 0-24 16,104 15-15-16,-74-15-7 16,-3-13-10-16,-8-7-3 15,-2-3-4-15,-10-2-6 16,-7 0 10-16,0 3 21 15,-4 6 63-15,-14 6 10 16,-5 8-35-16,-9 2-31 16,-6 19-24-16,-2 13 13 15,3 9 17-15,5 7 8 16,11 3-14-16,14-2-12 16,7-3-6-16,15-2-11 15,19-6 4-15,14-9-2 0,10-8-5 16,5-9-5-16,2-9-2 15,17-3-62-15,-16-3-167 16,-14-6-554-16</inkml:trace>
  <inkml:trace contextRef="#ctx0" brushRef="#br0" timeOffset="84028.1197">23422 7161 1861 0,'0'0'228'0,"0"0"-156"16,0 0 101-16,0 0-12 15,0 0-29-15,0 0-52 16,-89-27-51-16,71 58-11 15,-1 11 1-15,6 8 2 16,7 1-14-16,6-2-5 16,4-6-1-16,18-7 0 15,10-8 0-15,4-14-1 16,7-14-6-16,-2 0 5 16,2-25-5-16,-7-11 0 15,-7-21 5-15,-14-18-5 16,-12 2 6-16,-3 7-2 0,-11 16 2 15,-13 21 0 1,-4 2-7-16,-3 7 6 0,-2 13 0 16,3 7-12-16,7 4-14 15,10 16-43-15,10 5-52 16,19 16-74-16,16-8-85 16,5-8-262-16</inkml:trace>
  <inkml:trace contextRef="#ctx0" brushRef="#br0" timeOffset="84246.1561">23730 6882 2006 0,'0'0'275'16,"0"0"-97"-16,0 0-74 16,0 0-79-16,0 0 26 15,10 90 44-15,7-31-35 16,2 5-36-16,-2 1-14 15,2-4-4-15,-4-4-6 16,-2-7-19-16,-4-9-75 16,-1-7-138-16,-1-13-302 15,-1-13-791-15</inkml:trace>
  <inkml:trace contextRef="#ctx0" brushRef="#br0" timeOffset="84436.1651">23962 7175 1881 0,'0'0'360'0,"0"0"-248"0,0 0-33 16,0 0 28-16,-9 104 21 16,7-55-67-16,2 4-24 15,0-2-21-15,0-2-7 16,0-6-3-16,3-5-6 16,1-7-19-16,0-9-77 15,0-14-135-15,-1-8-236 16,0-2-250-16</inkml:trace>
  <inkml:trace contextRef="#ctx0" brushRef="#br0" timeOffset="84658.7385">24045 7031 954 0,'0'0'1144'16,"0"0"-1010"-1,0 0-4-15,0 0-31 0,0 0-11 16,88-49-11-16,-58 51-20 15,1 13-14-15,-3 6-10 16,-5 4-3-16,-9 0-8 16,-11 3 7-16,-3 0-14 15,-14 2-6-15,-19-4-9 16,-11-1-9-16,-41-4-36 16,8-8-125-16,1-8-424 0</inkml:trace>
  <inkml:trace contextRef="#ctx0" brushRef="#br0" timeOffset="89923.115">10679 8448 140 0,'0'0'1155'15,"0"0"-1033"-15,0 0-103 16,0 0-5-16,81 34 91 16,-28-19 22-16,26-1 19 0,23 3-26 15,25-5-25 1,9-5-17-16,1-4-9 0,-4-3-14 16,-6 0 10-16,10 0-21 15,8 0-11-15,4 0-5 16,1 0 2-1,3 0-2-15,-1-2 0 0,-3 1-1 16,-1-1 4-16,-2 2-13 16,-7-2-6-16,-3-3-5 15,-10-2 2-15,-2-6-3 16,-3-1-4-16,0-3 9 16,1-2-10-16,2-1 6 15,-6-1-5-15,-3-3-1 0,-8-1-1 16,-6-1-1-16,-7-3 1 15,-17 6 0-15,-15 0 2 16,-14 3 10-16,-1 1-2 16,10-4-2-16,10-4 1 15,8-1 3-15,-1 0-2 16,0 0-4-16,-3 5 1 16,-5-4 1-16,-5 4-1 15,0-5-5-15,-6 0-1 16,-2-2 1-16,-4-4 11 15,-2-3 7-15,-3-4-14 16,-4-2 7-16,0-3 2 16,-7-3-5-16,1-1-2 15,-8-2-1-15,-4-1-1 0,-4 2 2 16,-6-1-1-16,-3 1-5 16,-8 0 13-16,-1 1-3 15,0-5-5-15,-16 3 5 16,-4 1-3-16,-6 1-8 15,-4 1 5-15,-6 5-5 16,-4 1 0-16,-2 2 8 16,-4 2-9-16,-2 3 1 15,-3 1 1-15,-1 2-1 16,0-1-1-16,-5 2 0 16,-1 3-1-16,-2 1 0 15,-1 1 0-15,-3-1 1 16,-3 5-1-16,-3-1 1 0,1 1-1 15,0 2 0 1,0 3 0-16,0 0 1 0,2 2 0 16,-1 0 1-16,-1 4-1 15,-2 0 1-15,0 1-1 16,-2 1 0-16,-2 2 1 16,-1 2 0-16,-12-2-1 15,9 5 0-15,2 0-1 16,-3 2 1-16,12 1 0 15,-8 0 0-15,1 0 0 16,2 0 0-16,0 0-1 16,-1 0 1-16,2 0 0 15,-1 1-1-15,3 5 1 16,4-1 0-16,3 1 0 16,2 0 1-16,1 1-1 0,1 0 0 15,-2 1 0-15,-4 0 5 16,-2 1-5-16,-13 4-1 15,-14 1-1-15,-16 6 2 16,0 2-8-16,5 0 8 16,19-7 1-16,26-1 0 15,10-4 0-15,7-3 0 16,-2 1 0-16,-5 1-1 16,-3 1 1-16,9-4-1 15,5 0 0-15,4 1 0 16,2 0 1-16,-2 3 0 15,-2 2-2-15,-2 1 1 16,-3 1 0-16,0 1-1 0,0 1 1 16,1 1-1-16,2 0 0 15,-1 0 1-15,-2 2-1 16,-1 1-1-16,-2-1 1 16,0 1-5-16,-1 0 6 15,4 1-1-15,0-2 0 16,2 1-5-16,6-1 5 15,1 1 0-15,6 2-6 16,6 4 6-16,2 5 1 16,2 3-1-16,4 10 0 15,0 1-1-15,1 7 1 16,-2 0-7-16,-2 0 8 0,-1-1 1 16,-2-1-1-16,-2-3 1 15,2 1 0-15,-4 2-1 16,3 1 1-16,0 1-1 15,2 0 1-15,4 2 0 16,5-2-1-16,3-1 0 16,6 0 1-16,0-2-1 15,3-3-1-15,13 1 1 16,3-2 0-16,5 2 1 16,1-1 5-16,5 1-5 15,0 1 6-15,1 1-6 16,-1-1 13-16,0-3-7 15,-3-3-5-15,0-1 5 16,-5-7-5-16,-2-5 4 16,-1-1-5-16,-4-4 12 15,-2-4 1-15,1-5-8 0,-1-3 3 16,4-4 1-16,2-3 10 16,4-1-2-16,5-4 14 15,10 0 6-15,1 0-11 16,2-4-5-16,-2-4-8 15,-3-2-7-15,-6 2-5 16,-5 1 4-16,-9 3-6 16,-6 1 1-16,-5 0 0 15,-3 3 0-15,-1 0-1 16,-1 0-16-16,0 0-47 16,4 0-63-16,8 0-62 15,-1 9-276-15,0-2-361 0</inkml:trace>
  <inkml:trace contextRef="#ctx0" brushRef="#br0" timeOffset="103062.2156">11430 9369 140 0,'0'0'846'0,"0"0"-714"16,0 0-29-16,0 0 13 0,-77-83 59 16,59 61-42-16,-3-2-20 15,-1-1 48-15,-1-1-36 16,-2 1-50-16,-5-4-37 16,-3 3 12-16,-7-1-4 15,-7 3-11-15,-20 0-15 16,-25 0-1-16,-27 4-3 15,-12 2-5-15,2 5-4 16,14 3 6-16,18 5 13 16,2 0-12-16,4 5 0 15,5 0-2-15,14 0 2 16,11 0-6-16,15 5-7 16,2 3 5-16,-8 4-6 0,-9 5 1 15,-7 9-1 1,1 6 0-16,0 11 0 0,-3 18 0 15,-1 23 1-15,2 25-1 16,8 10 1-16,14-4 6 16,16-3 1-16,18-11-1 15,11 5 3-15,2 2-9 16,25-2 14-16,14 1-6 16,13 1 2-16,19 2-1 15,20 1 12-15,15-5 5 16,18-10-2-16,17-15 5 15,9-14-6-15,8-18 3 16,-3-19-5-16,-6-19 14 0,-9-11-2 16,-13-17-1-16,-12-19-7 15,-26-7 1-15,-22 2-2 16,-4-18-4-16,-3-23-6 16,-1-22-3-16,1-20-5 15,-17-5-1-15,-10 7-5 16,-3 1 8-16,-3 1-3 15,-6 3-5-15,-5 6 0 16,-7 9-1-16,-9 2-1 16,-2 7 1-16,-18 5-2 15,-4 17-4-15,-1 19-3 16,-2 13-21-16,-8 12-9 0,-21-6-17 16,-28 3-14-1,-34 9-56-15,-10 14-106 0,28 7-308 16,28 0-647-16</inkml:trace>
  <inkml:trace contextRef="#ctx0" brushRef="#br0" timeOffset="103837.8906">16317 10319 1440 0,'0'0'179'16,"0"0"-130"-16,0 0 77 15,0 0-37-15,0 0-4 16,0 0 43-16,65-3 12 15,26 15-12-15,39-2-31 16,21-4-9-16,0-2-14 16,-13-4-19-16,-20 0-13 15,-12 0-14-15,-20 0-1 16,-23 0-17-16,-21 0-4 16,-15 0-5-16,-2 0 5 0,-4 0-6 15,-8 0-25-15,-11 0-47 16,-2 0-67-16,-51 2-116 15,-1 5-70-15,-9 0-273 0</inkml:trace>
  <inkml:trace contextRef="#ctx0" brushRef="#br0" timeOffset="104064.1432">16323 10617 1748 0,'0'0'221'0,"0"0"-126"16,0 0-42-16,0 0 69 16,174 1 68-16,-23-8-39 15,26-4-54-15,7-4-42 0,-14 2-22 16,-28 2-3-16,-16 1-12 16,-29 8-9-16,-27 2-9 15,-19 2-16-15,-22 9-130 16,-13-3-423-16</inkml:trace>
  <inkml:trace contextRef="#ctx0" brushRef="#br0" timeOffset="107442.5999">6784 11589 963 0,'0'0'125'0,"0"0"-94"16,0 0 20-16,0 0 50 15,0 0-21-15,0 0 19 16,0-53-15-16,0 46-1 15,-3-1 19-15,-3 1-28 16,-3 0 17-16,-1 1-16 16,-4 2 18-16,-4-1-57 15,-2 0-20-15,-3 4 2 0,-2 0-2 16,-5 1 4-16,3 0 7 16,-1 0-2-16,-1 5-1 15,-2 5-2-15,4 1-9 16,0 4 8-16,1-2 0 15,0 2 2-15,4 0-5 16,-2 2-3-16,2 2 0 16,-1 1-2-16,4 1-1 15,-1 1-2-15,4 3 1 16,-2 0 1-16,2 1 1 16,1 1 2-16,0-1 1 15,0 3 8-15,3 0-12 16,0 0 10-16,0 1-1 0,6 3-9 15,-1 1 4 1,4 3 1-16,3 3 14 0,0 2-4 16,0 1-8-16,0 3 6 15,10 0-5-15,1-2-5 16,1-1-3-16,2 1 0 16,0-2 2-16,4 0-2 15,-3-3 0-15,3 0-11 16,1-5 9-16,-1-3-1 15,4-1 0-15,0-4-3 16,0-2-4-16,3-3 5 16,0-1-1-16,2-3-6 15,4 0 12-15,1-2-3 16,1-3 3-16,4 2-2 16,6-3 1-16,0-3-2 0,5 0-2 15,3-6 1-15,1-2-1 16,3 0 2-16,-3 0 5 15,-2-10 4-15,0-4-9 16,-2-3 0-16,-6-2 6 16,-2-6 0-16,-4-1-5 15,-2-5 8-15,-3-3-9 16,-1-4 10-16,0-2-4 16,0-6-7-16,0 3-2 15,-5-3 1-15,1 0-1 16,-6 2 3-16,-3 1 0 15,1-1 3-15,-8 3 0 0,0 1 2 16,-5 0-8-16,-2 1 1 16,-3 1-6-16,0-4 7 15,0 3-2-15,0-1-1 16,-5-4-4-16,-8 4-1 16,0-2 2-16,-5-2-1 15,-2-1 0-15,-5-4 7 16,0 3 2-16,-4 1-1 15,0 3 0-15,-3 3-7 16,-2 7 8-16,1 6-2 16,2 4-7-16,-2 6 0 15,-1 3 0-15,4 3 1 16,0 4-2-16,0 1 1 0,5 2 0 16,-1 3-1-16,3 0 0 15,-4 0-1-15,0 5 0 16,-4 6 0-16,-4 2 0 15,1-1 1-15,1 2 0 16,3-2 0-16,5 0 0 16,5-5 0-16,6-2 0 15,5-2 0-15,6-3 0 16,1 0 0-16,2 0-7 16,0 0-38-16,0 0-28 15,0 0-42-15,0 0-56 16,0 2-123-16,5-2-469 0</inkml:trace>
  <inkml:trace contextRef="#ctx0" brushRef="#br0" timeOffset="109076.7433">16892 11716 580 0,'0'0'206'0,"0"0"31"0,0 0 26 16,0 0-6-16,0 0-15 15,-46-84-9-15,26 65-61 16,-5 1-32-16,-6 3-14 15,-3 6-26-15,-7 5-12 16,1 4-51-16,0 2-3 16,-2 18-8-16,4 6 1 15,5 9-11-15,6 0-7 16,10 3-9-16,7-3 0 16,10-1 0-16,0-4 0 15,12-5 1-15,9-3 4 16,10-8 1-16,8-8-6 15,3-6 0-15,4 0 0 0,0-20 0 16,0-9-6-16,-4-10 4 16,-3-18-4-1,-6-22 5-15,-3-19 0 0,-7 3-4 16,-8 19 5-16,-6 27 1 16,-7 21 0-16,-2 3 8 15,0 3 6-15,0 3 12 16,0 9 21-16,0 3 1 15,0 7-7-15,0 0-32 16,-3 16-10-16,-1 17-9 16,0 12 9-16,-1 14 12 15,2 7 4-15,1 2-5 16,2 2 4-16,0-6 2 0,2-6-11 16,6-9-4-1,4-6-1-15,2-9-1 0,4-6-22 16,17-10-92-16,-2-8-118 15,0-10-372-15</inkml:trace>
  <inkml:trace contextRef="#ctx0" brushRef="#br0" timeOffset="109959.7291">17176 11708 1562 0,'0'0'382'0,"0"0"-86"0,0 0-64 16,0 0-87-16,0 0-58 16,0 0-39-16,0 0-39 15,1 19-3-15,1 8 31 16,0-1-4-16,-2 5-12 16,0-4-15-16,0-5-4 15,0-1-2-15,0-5 0 16,0-5-54-16,0-10-109 15,0-1-125-15,0 0-333 0</inkml:trace>
  <inkml:trace contextRef="#ctx0" brushRef="#br0" timeOffset="110145.0001">17246 11272 1614 0,'0'0'232'0,"0"0"-28"16,0 0-103-16,0 0-78 15,0 0-23-15,0 0-94 16,0 0-170-16,112 4-249 0</inkml:trace>
  <inkml:trace contextRef="#ctx0" brushRef="#br0" timeOffset="110339.9867">17644 11355 1053 0,'0'0'705'0,"0"0"-471"16,0 0-89-16,0 0-78 15,0 0-33-15,88-23-25 16,-54 19-8-16,2 4-1 15,6 0-88-15,-10 0-215 16,-10 7-354-16</inkml:trace>
  <inkml:trace contextRef="#ctx0" brushRef="#br0" timeOffset="110499.3229">17611 11507 1500 0,'0'0'287'15,"0"0"-101"-15,0 0-107 16,149-20-60-16,-40 6-19 16,6-4-101-16,-28 6-274 15,-28 0-648-15</inkml:trace>
  <inkml:trace contextRef="#ctx0" brushRef="#br0" timeOffset="110827.2914">18360 11272 1906 0,'0'0'260'0,"0"0"-47"16,0 0-141-16,0 0-15 15,0 0 38-15,-21 100-23 16,21-54-29-16,0 4-15 16,0 1 11-16,0-3-14 15,0-5-19-15,0-7 2 16,0-11-7-16,-5-11 5 15,1-13 0-15,1-1 8 16,-3-22 4-16,0-17-18 16,2-24-15-16,4-28-11 15,0-28-1-15,16-4 1 0,8 21 17 16,1 32-8-16,-5 36-8 16,4 12 10-16,6 5-21 15,11 2-35-15,9 7-59 16,21 8-51-16,-14 8-95 15,-9 8-344-15</inkml:trace>
  <inkml:trace contextRef="#ctx0" brushRef="#br0" timeOffset="111008.9303">18126 11255 1829 0,'0'0'269'15,"0"0"-151"-15,0 0-68 16,161-19-33-16,-27 9-16 0,14-2-1 16,-3 5-61-16,-25 1-155 15,-45 2-81-15,-17-1-189 0</inkml:trace>
  <inkml:trace contextRef="#ctx0" brushRef="#br0" timeOffset="111208.873">19021 10955 1540 0,'0'0'270'16,"0"0"-65"-16,0 0-25 15,-102 24-58-15,79 8-28 16,6 8-31-16,11 7-22 0,6 6-14 16,5-2-12-16,16 2-15 15,4-4 1-15,5-6-1 16,23-4-176-16,-9-14-209 15,-1-14-462-15</inkml:trace>
  <inkml:trace contextRef="#ctx0" brushRef="#br0" timeOffset="111779.9455">19218 11023 1322 0,'0'0'478'0,"0"0"-401"0,0 0 5 16,0 0-57-1,0 0 3-15,110 6 20 0,-77 19 5 16,-5 5-1-16,-8 1-8 16,-14 2 5-16,-6-1-3 15,-12-2-11-15,-17-4-15 16,-5-5-12-16,-1-3-6 16,10-8-1-16,9-6-1 15,10-4-6-15,6 0 4 16,11-13-11-16,17-8-27 15,8-5 12-15,10-7 18 16,0-4-1-16,3-3 1 16,-5-1 8-16,-3-1 1 15,-8 3 1-15,-8 4 0 16,-9 12 1-16,-10 7 23 0,-6 7 54 16,0 9-5-16,-9 0-39 15,-11 8-27-15,-1 14-6 16,-3 6 0-16,4 8 0 15,6 0-1-15,9 3-1 16,5-4 1-16,3-5 0 16,16-4 0-16,4-7 1 15,7-10 0-15,0-5 5 16,3-4 1-16,-3-4-7 16,-2-13 1-16,-4 0-1 15,-8-3 2-15,-1 6 7 16,-7 3 59-16,-6 7 12 15,0 4-32-15,0 0-39 0,-1 18-3 16,3 7-3 0,-2 5 9-16,4 0-11 0,-5 1 0 15,1-4-1-15,-2-7-1 16,0-12-101-16,-5-5-127 16,-5-3-457-16</inkml:trace>
  <inkml:trace contextRef="#ctx0" brushRef="#br0" timeOffset="111913.9584">19747 10727 1270 0,'0'0'186'16,"0"0"-60"-16,0 0-91 16,111 8-35-16,-50 4-41 0,-9 1-531 15</inkml:trace>
  <inkml:trace contextRef="#ctx0" brushRef="#br0" timeOffset="112148.2202">20144 10604 1859 0,'0'0'250'15,"0"0"-185"-15,0 0-35 16,82 58 24-16,-22 17 83 15,8 37-7-15,-5 18-48 16,-22 6-33-16,-30-11-10 0,-20-18-17 16,-38-11-14-16,-29-13-8 15,-24-11-1-15,-18-20-87 16,24-20-118-16,12-16-444 0</inkml:trace>
  <inkml:trace contextRef="#ctx0" brushRef="#br0" timeOffset="113140.1232">21735 10713 1322 0,'0'0'207'15,"0"0"-96"-15,-96-19 58 16,55 18-17-16,4 1-8 16,4 1-41-16,6 9-32 0,5 4-18 15,7-2 7 1,3 5-11-16,4 5 6 0,3 6 4 16,-4 9 9-16,1 9-5 15,-2 22 6-15,-9 24-7 16,-4 27 25-16,-3 16-5 15,1 7 9-15,2 1-19 16,2-6-6-16,0 5 5 16,0-2-16-16,1 2 3 15,6-2-1-15,-2 2-9 16,5 0-1-16,0-5-16 16,1-3-5-16,2-8 1 15,1-12-12-15,1-7 6 16,3-6-11-16,3-20-4 15,0-15 5-15,0-20-10 0,9-4-1 16,6 2-1-16,7-1-29 16,8-5-67-16,7-22-77 15,39-42-85-15,-8-20-116 16,-1-19-1031-16</inkml:trace>
  <inkml:trace contextRef="#ctx0" brushRef="#br0" timeOffset="113761.4199">21859 11037 1577 0,'0'0'283'0,"0"0"-37"16,0 0-119-16,0 0-93 0,0 0-19 15,0 0 32 1,23 75-7-16,-4-44-27 0,3-2-5 16,4-5-7-16,-2-8 0 15,-1-7 8-15,1-8 1 16,-3-1 2-16,-4-13-1 16,-1-14-10-16,-5-4 8 15,-5-1 0-15,-3 1 34 16,-3 7 40-16,0 9 16 15,0 8-2-15,0 7-42 16,0 7-37-16,-2 22-12 16,-2 15 0-16,1 24 21 15,3 22 5-15,0 22-3 0,4 2 8 16,5-22-10-16,-2-23-7 16,-5-31-13-16,-2-9-6 15,0-3-1 1,0-1 1-16,-5-3 4 0,-8-8-3 15,-2-9 3-15,-9-5-5 16,-4-5-1-16,-5-22-40 16,0-10-49-16,3-15-58 15,14-32-86-15,10 9-111 16,6 9-438-16</inkml:trace>
  <inkml:trace contextRef="#ctx0" brushRef="#br0" timeOffset="113944.147">22323 11214 1513 0,'0'0'311'16,"0"0"-101"-16,0 0-121 16,0 0-53-16,99-12-22 15,-69 8-14-15,2 3-123 16,-8 0-385-16,-9-1-743 0</inkml:trace>
  <inkml:trace contextRef="#ctx0" brushRef="#br0" timeOffset="114092.3338">22367 11301 1582 0,'0'0'340'0,"0"0"-152"16,0 0-109-16,0 0-70 15,143-19-9-15,-75 6-214 16,-5-1-380-16</inkml:trace>
  <inkml:trace contextRef="#ctx0" brushRef="#br0" timeOffset="114392.1912">22805 11035 1476 0,'0'0'328'0,"0"0"-165"15,0 0-76-15,0 0 53 16,-5 86-24-16,4-45-36 16,1 1-12-16,0 0-18 0,0-5-14 15,0-5-14-15,0-6-13 16,-3-8-8-16,2-10 0 16,-2-8 17-16,-3-6 18 15,-2-20-17-15,0-13-19 16,1-11 0-16,6-20-9 15,1 1-10-15,1-1-20 16,19 1-2-16,5 23-7 16,3 4 11-16,4 17-19 15,-3 16-51-15,3 9-69 16,-10 15-139-16,-8 4-210 0</inkml:trace>
  <inkml:trace contextRef="#ctx0" brushRef="#br0" timeOffset="114561.8908">22613 11078 1373 0,'0'0'330'0,"0"0"-140"16,0 0-132-16,154 0-48 16,-49-2-5-16,-3-1-5 15,-8-6-132-15,-32 1-235 16,-26-4-673-16</inkml:trace>
  <inkml:trace contextRef="#ctx0" brushRef="#br0" timeOffset="114742.2714">23241 10790 1182 0,'0'0'297'0,"0"0"-7"16,0 0-42-16,0 0-100 16,-84 24-9-16,63 11-27 15,2 8-18-15,5 7-45 16,10 3-22-16,4 3-2 15,7 0-9-15,13 1-16 16,4-4-25-16,15-4-186 16,-7-14-347-16,2-17-713 0</inkml:trace>
  <inkml:trace contextRef="#ctx0" brushRef="#br0" timeOffset="115142.4609">23397 10910 1124 0,'0'0'241'0,"0"0"-162"16,0 0 22-16,0 0 24 15,0 0-5-15,0 0-43 16,70 88 1-16,-70-59-27 16,0-2-9-16,-13 0-15 15,-1-3-18-15,1-6-7 16,4-6-1-16,5-7-1 15,4-5 0-15,0 0 17 16,10-15-6-16,11-9-10 16,1-4 0-16,1-5 0 15,-2 1 21-15,-6 2 21 0,-4 7 27 16,-6 8 58-16,-5 6 19 16,0 9-51-16,0 0-56 15,-6 9-31-15,-10 13 0 16,-2 10 4-16,1 6 5 15,4 1-11-15,8 0 4 16,5-2-11-16,0-7 1 16,14-5 0-16,6-8-1 15,5-7-17-15,16-10-108 16,-6-17-142-16,-7-6-699 0</inkml:trace>
  <inkml:trace contextRef="#ctx0" brushRef="#br0" timeOffset="115343.3895">23614 10704 1355 0,'0'0'224'0,"0"0"-112"16,0 0 50-16,74 79 19 16,-39-28 5-16,3 8-71 15,-8 5-57-15,-8 1-36 16,-13-4-7-16,-9-5-15 15,-18 1-41-15,-9-17-183 16,-2-14-366-16</inkml:trace>
  <inkml:trace contextRef="#ctx0" brushRef="#br0" timeOffset="115941.374">23862 10350 1502 0,'0'0'352'15,"0"0"-119"-15,0 0-116 16,89-28-12-16,-43 20-12 15,2 1-26-15,-1 2-3 0,-2 4-11 16,-7 1-16-16,-6 1-4 16,-5 16-6-16,-7 8 0 15,-3 24 0-15,-6 28 10 16,-8 29 48-16,-3 16 6 16,0 2-10-16,-10 0-5 15,0-5 1-15,3 3-20 16,-3 6-8-16,2 8 6 15,0-2-32-15,-2-1-10 16,0-7 11-16,-4-10-3 16,-7-4-4-16,-5-8-7 15,-3-7 4-15,-2-7 1 16,3-20 10-16,5-14-23 0,5-15 11 16,2-1-5-16,-2 2-1 15,-1 5-5-15,-4 3 4 16,5-4 1-16,0-4-5 15,6-6 4-15,2-10-5 16,4-5 0-16,2-7 5 16,-1-3-4-16,0-3-2 15,-5 1 1-15,-9 0 0 16,-27 5 8-16,-42 6-8 16,-69 2-1-16,-56 0-15 15,-49-5-78-15,-42-4-142 16,75-9-91-16,12-4-630 0</inkml:trace>
  <inkml:trace contextRef="#ctx0" brushRef="#br0" timeOffset="139877.2251">7734 11957 176 0,'0'0'358'16,"0"0"-257"-16,-15-82-58 16,5 46 24-16,1 4-30 15,1 0-24-15,-1 0-12 16,-4-1-1-16,1-1-2 0,-6-3-19 16,0-1-13-16,-4-1 1 15,-5 0 4-15,0 5-8 16,-3 0 4-16,1 4 33 15,-3 2 46-15,1 6-6 16,0 2-14-16,1 4-13 16,1 2 48-16,1 3-61 15,1 0-29-15,-1 2 20 16,1 1-2-16,0-1-1 16,-3 1-93-16,-1 1 44 15,-5 0 44-15,-1 2 15 16,4 1-21-16,0 1 46 15,5 0 107-15,6 2-40 0,5 0-4 16,4 1-8-16,5-2-20 16,2 2-6-16,5 0 31 15,-1 0-7-15,2 0-28 16,0 0-16-16,0 0 20 16,-1 0 11-16,1 0-2 15,0 0-2-15,-2 0 4 16,2 0-12-16,0 0-6 15,-1 0-9-15,1 0-11 16,-2 0-10-16,-3 0-14 16,0 0-1-16,-6 10-28 0,2-1-141 15,-1-1-393-15</inkml:trace>
  <inkml:trace contextRef="#ctx0" brushRef="#br0" timeOffset="143681.7293">7239 14607 1335 0,'0'0'232'15,"0"0"-86"-15,0 0 2 16,0 0 29-16,0 0-54 16,0 0-40-16,103-14 6 15,-17 12-12-15,31 2-4 16,10 0-3-16,-5 7-17 0,-15 3-4 15,-19-3-16-15,-15-4-6 16,-13 0-14-16,-14-3-12 16,-4 0 0-16,4 0 5 15,3 0-4-15,2-1-2 16,-14-3-3-16,-8 3-49 16,-10-1-47-16,-12 2-61 15,-7 0-95-15,-6 0-305 16,-14 0-340-16</inkml:trace>
  <inkml:trace contextRef="#ctx0" brushRef="#br0" timeOffset="144009.3618">7393 14826 1770 0,'0'0'267'16,"0"0"-193"-16,0 0-61 15,0 0 11-15,0 0 58 16,103 0 35-16,-11 0-1 16,38-10-33-16,13-6-17 15,0 2-10-15,-13-1-23 0,-18 4-15 16,-23 2-9-1,-22 4-2-15,-21 2-6 0,-14 1 0 16,-4 1-1-16,-7 1-8 16,-9 0-75-16,-33 24-146 15,-18 5-280-15,-19 0-666 0</inkml:trace>
  <inkml:trace contextRef="#ctx0" brushRef="#br0" timeOffset="149113.3329">9924 15501 1392 0,'0'0'210'0,"0"0"-154"0,0 0-45 15,0 0-10 1,0 0 9-16,0 0 3 0,0 0 6 16,57 3 59-16,-18 2 14 15,14 1-6-15,21-1-14 16,22-2-2-16,25-3-15 16,12 0-11-16,-1-5-10 15,-8-5-7-15,-10 0-4 16,-3 2-3-16,-5-1-1 15,-1 3-7-15,-4-1 1 16,-3 2 14-16,-5 0-15 16,-9 0-1-16,2-1 3 15,1 0 4-15,1-1-2 16,9 0-4-16,7-1 4 16,3-2-4-16,10 1 9 0,1-2-11 15,7 1 2-15,2 2-6 16,0 0 3-16,-1 2 1 15,-4 1-2-15,-7 0-7 16,-4 2-1-16,-7 0 1 16,-4 2 0-16,-5-1 5 15,2 2 6-15,4 0 5 16,0 0 0-16,2 0 0 16,0 0-5-16,1 0 6 15,-1 0-6-15,1 4-2 16,-1 3-1-16,0-2-9 0,-4 0 8 15,-3 2-2 1,0-2 9-16,-2-1-3 0,-3-1-5 16,-1 2 5-16,-15-5 0 15,-15 3 4-15,-15-2-4 16,-6 0-4-16,2 0-7 16,0 1 0-16,-2-2-1 15,-12 1 1-15,-8-1 5 16,-10 0-5-16,-5 0 5 15,-2 0-5-15,-2 0-1 16,-3 0-48-16,-55 0-96 16,2 0-168-16,-15-1-497 0</inkml:trace>
  <inkml:trace contextRef="#ctx0" brushRef="#br0" timeOffset="149556.0867">12278 15533 758 0,'0'0'132'0,"0"0"-57"15,0 0 84-15,0 0 12 0,0 0-51 16,0 0 14-16,0 0 4 16,-2 6-4-16,32-2 13 15,12 1-13-15,33-3-16 16,39 0-27-16,53-2-20 16,36 0 18-16,22-9-19 15,15 2-8-15,0 5-13 16,7 2-22-16,-1 5 4 15,-15 10-10-15,-27 4-7 16,-26-2-5-16,-35-4 0 16,-43-7-9-16,-37 0 7 15,-29-3 1-15,-24-1-8 16,-5-2 2-16,-5 0-1 0,-4 3-1 16,-37 0-69-16,-71 8-150 15,4 1-371-15,-10-2-819 0</inkml:trace>
  <inkml:trace contextRef="#ctx0" brushRef="#br0" timeOffset="152988.6624">19098 15643 1280 0,'0'0'202'16,"0"0"-147"-16,107 9 16 16,-43-2 110-16,7 2-32 15,14 3-38-15,15 1-34 16,18 1 0-16,4-2-17 15,-5-2-12-15,-7-1-7 16,-11-3-7-16,-5-2 6 0,-16-1-4 16,-13-2-11-16,-15-1-3 15,-2 0-1-15,10 0-3 16,8-7 4-16,8-4 14 16,-2-5-6-16,-1 0-14 15,-3 0 1-15,-1-2 1 16,-1-1-1-16,-2 2-6 15,0 1-2-15,-3 1 0 16,-3 1 0-16,-1 1-2 16,-5 1 2-16,-2 0-3 15,-3 1 0-15,-4-2-5 16,-3 0 11-16,-4-2-3 0,-3 0-2 16,-3-3 4-1,-5 0-4-15,-1-2 2 0,-6 1 2 16,-3-2-2-16,-6-5-8 15,-5-1 6-15,-4-2-6 16,0-6 5-16,-1 1-6 16,-14-5 0-16,-4 1 0 15,-5-3 0-15,-4 2 0 16,-4-3 0-16,-4-2 1 16,-1 1-1-16,-8-3 1 15,0 4 5-15,-4 1-4 16,-2 0-1-16,-2 7 0 15,1 0 0-15,1 4 1 16,0 0-1-16,1 4-1 16,1 1 1-16,0 2-1 0,0 0 1 15,-2 2-1 1,-4-1 1-16,-3 0-1 0,-15-2 0 16,-22-3 0-16,-13 1-1 15,-7 2 0-15,8 2 1 16,12 5 0-16,11 7 0 15,11 0 0-15,12 2 0 16,12 4 1-16,4 0-1 16,-9 1 0-16,-8 2-1 15,-8 1 1-15,2 0-1 16,-2 0 1-16,3 0 0 16,-2 1 0-16,4 4 0 0,0-1 0 15,3 1 1-15,1 0-2 16,2-2 2-16,3 4-1 15,5-3 0-15,2 2 0 16,1 1 2-16,1 0-2 16,-3 1 0-16,-2 0-1 15,0 3 1-15,3-2-1 16,-2 2 0-16,-1 0 0 16,4 1 1-16,0 1-1 15,5-2 1-15,3 1 0 16,1 1 0-16,0 4-1 15,0-5 0-15,1 5 0 16,2-1 0-16,2 1 0 16,1 2-5-16,1 1 5 0,3 4 0 15,2 2 0-15,2 5-5 16,1 2 5-16,6 2 0 16,0 3-1-16,4 3 1 15,4 2-5-15,6 3 5 16,2 1 0-16,2 0-1 15,2 3 2-15,14 0-1 16,6 0 1-16,4 1 0 16,12 1 9-16,3-2 0 15,8-3-3-15,3-1 4 16,6-6-1-16,3-4 7 16,4-1 7-16,1-6-7 15,0-6-4-15,3 0 6 16,0-5-4-16,2-2-1 0,-1-4 4 15,0 0 2-15,2-2 2 16,-5-1-2-16,0 1-2 16,-4-3 1-16,-7 0 0 15,-4-1-9-15,-3-2 3 16,-5 0 6-16,-4-1 1 16,-4 0-2-16,-4-3-11 15,-7 0 0-15,-4 1-5 16,-9-1-1-16,-5 0 1 15,-3 2-1-15,-4-2-24 16,0 0-66-16,-16 0-107 16,-6 0-186-16,-9 0-888 0</inkml:trace>
  <inkml:trace contextRef="#ctx0" brushRef="#br0" timeOffset="163922.154">11206 15777 9 0,'0'0'832'0,"0"0"-713"0,0 0-89 16,0 0-4-16,0 0 32 15,0 0-9-15,2-2 3 16,-1 2-17-16,-1 0-18 16,0 0-8-16,2 0-7 15,-2 0-1-15,0 0-1 16,0 0 2-16,1 0-2 16,-1 2-28-16,0 1-107 15,0-1-142-15</inkml:trace>
  <inkml:trace contextRef="#ctx0" brushRef="#br0" timeOffset="166773.9426">2309 11140 1437 0,'0'0'180'0,"0"0"-136"15,0 0-30-15,0 0-8 16,0 0 9-16,0 0 1 0,-27 57 25 16,19-11 29-16,-3 9 35 15,2 20-14-15,-1 23-34 16,-5 17-10-16,-3 4 2 16,1-5-21-16,1-14-6 15,4-11-7-15,4-1 7 16,1-4 3-16,6-4 2 15,1-3-8-15,0-3-6 16,0 2 12-16,0 3-14 16,0 1-1-16,0 3-1 15,0-16 0-15,0-13 3 16,0-16 1-16,0-4-5 0,0 8 3 16,0 3 1-16,0 5-4 15,0-5-7-15,0-6 5 16,3-6-5-16,2-10 5 15,0-7-5-15,1-6 0 16,6-5 0-16,4-5 7 16,5 0 11-16,13 0-10 15,7-1-2-15,11-7-5 16,6 0-1-16,8 2 1 16,19 0-1-16,19 1 0 15,22-4 0-15,9-2 5 16,-2 0-5-16,-6 0 8 15,-8 0 1-15,-1 1-2 0,0 2 1 16,-9 1 1-16,-5 4-9 16,-4-2 5-16,-3 1 2 15,-5-1-7-15,-2-1 12 16,-5 0-11-16,-3-4 5 16,-12 3-5-16,-10 0 4 15,9-1-6-15,11-3 2 16,2-1-1-16,-6 1 5 15,-21 2-5-15,-17 1-1 16,5-1 0-16,2-2 1 16,2 0 0-16,-5 1 0 15,-6 1 0-15,-5 4-1 16,-4-1 2-16,-6 2-2 16,-6 0 1-16,-5 3 0 15,-4-1-1-15,-4 1 2 0,-2 1-2 16,0 0 11-16,0-3 2 15,0-2 18-15,0-2 8 16,0-3-24-16,0-5-14 16,0-2 0-16,0-1 0 15,2-5 5-15,8-3-5 16,3-1 0-16,4-4 1 16,0-1-1-16,6-2 0 15,-3-2-1-15,6-4 2 16,-1-2-1-16,1-2 1 15,-2-4-1-15,2-4-1 16,-3-2 1-16,-2-2 0 16,2 0-1-16,-3 3-1 0,-2 1 0 15,1 4 0-15,-2 2-5 16,-1 0 6-16,-4 1 0 16,1 0 0-16,-1-2 7 15,-1-5-7-15,2-13 0 16,-1 3 1-16,0-2 0 15,0-4-1-15,-3 11 0 16,1-2 2-16,-1 5 7 16,-3 7-3-16,0 7-6 15,-3 5 6-15,-1 3-6 16,-2 4 1-16,0 3-1 16,0 2 1-16,-2 2 7 0,-7 3-8 15,-1 0 0-15,-3 4 0 16,-3 1 11-16,-1 1-4 15,-7 3-1-15,0-1-5 16,-8 0-1-16,-6 1 0 16,-7 1 0-16,-4 3 0 15,-5-1 5-15,-4 1-5 16,-12 0-1-16,-9 3 1 16,-18 0-1-16,-12-1 0 15,-4 1 1-15,8-4 0 16,11 4 0-16,21 0 1 15,12-1 0-15,13 2-1 16,-12-2 1-16,-20 0 0 16,-23 0 0-16,-16-2 5 15,5 1-6-15,9 1-1 0,9 1 1 16,1 2-1-16,-2 0 1 16,1 0-1-16,2-2 1 15,3 2 0-15,3 0 0 16,15 0 0-16,14 0 0 15,12 0 1-15,5 0 5 16,-7 0-6-16,-4 2-1 16,-4 1 0-16,6 0-1 15,5 1 2-15,1 0 0 16,5 2-1-16,1-2 0 16,0 3 1-16,-2-1 0 0,-3 3 0 15,-5-1 0 1,-2 1 0-16,-5 0-1 0,-4-1 1 15,2 0 0-15,3-2 0 16,4-1 0-16,8 0 0 16,8-3 5-16,12 1-5 15,9-3 0-15,4 0 0 16,5 0 0-16,2 0 1 16,1 0-1-16,1 0 0 15,0 0 1-15,1 0 11 16,-2 0 1-16,2 0-6 15,0 0-5-15,0 0-2 16,0 1 1-16,0-1-1 16,-1 0-1-16,-1 3-15 0,1 2-53 15,-4 7-96 1,-2 15-78-16,4-3-332 0,0-4-690 0</inkml:trace>
  <inkml:trace contextRef="#ctx0" brushRef="#br0" timeOffset="173830.216">4948 12780 367 0,'98'-12'0'0,"-11"-4"-16"15,-23 2-58-15</inkml:trace>
  <inkml:trace contextRef="#ctx0" brushRef="#br0" timeOffset="475818.3416">10601 14479 901 0,'0'0'153'0,"0"0"-104"16,0 0 45-16,0 0 57 16,0 0-8-16,-10-13-19 15,10 11-12-15,0 1-23 16,0 1-35-16,3 0-18 15,11 0 24-15,7 0 8 16,5 3-7-16,8 4-25 16,3-1 0-16,7-2-13 15,5-1-3-15,3-2 11 0,3-1-12 16,5 0 7 0,1 0-15-16,2-2 1 0,1-4-6 15,1 0-6 1,-2 2 9-16,0 1-8 0,-4 1 5 15,-2 1-5-15,-5-3-1 16,-1 3 0-16,-5 0-6 16,-3-2 5-16,-1 0 1 15,1 0 1-15,-1-1-1 16,3-1 5-16,-3 2-5 16,5-2 0-16,0-1 1 15,3 1-1-15,4 1 1 0,1-1-1 16,3 2 6-16,4-2-6 15,0 0 5 1,1 3-4-16,-2-1-1 0,0 1 2 16,-2-1-1-16,-4-1 0 15,-2 2 1-15,-2-1-1 16,-6-1-1-16,2-2 0 16,-5 1-1-16,-1 0 2 15,5 3-2-15,-3-1 1 16,2 1-1-16,0 2 1 15,2 0 0-15,-2 0-1 16,0 0 1-16,-2 0 0 16,0 3 0-16,-3 1 0 15,-2 1 0-15,-4 0 1 0,-1 0-1 16,-2 0 0-16,-2 0 0 16,-1 2 1-16,-1-4 0 15,-2 3 0-15,-1-2-1 16,-3 0 1-16,-2-1 0 15,4 0 0-15,0 0-1 16,6-2 0-16,2 1 0 16,3 0 0-16,2 1 1 15,0-3 0-15,0 2-1 16,-2-1 1-16,3 1-1 16,-2-1-2-16,4 1 1 15,-2-1 0-15,1-1 0 16,1 0 0-16,-1 0 1 15,-1 0 0-15,2 0 0 0,-5 0 0 16,0 0 0-16,-2 0 0 16,-3 0 10-16,-3 0-10 15,-1 0 1-15,-5-1 0 16,-3-2 0-16,-3 0 1 16,-2 1 6-16,-5-1-8 15,-2 1-25-15,-5-5-82 16,0-2-226-16,-8-1-841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7:08:39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16360 12378 401 0,'0'0'992'0,"133"-24"-880"0,37-5-39 15,52-7 81-15,40 4-8 16,19 3 30-16,-17 10-80 16,8 1-3-16,-12 3-28 15,-21 1-37-15,-24 3-13 16,-42-2-15-16,-50 1-9 15,-42-4-99-15,-39 0-144 16,-30 1-307-16</inkml:trace>
  <inkml:trace contextRef="#ctx0" brushRef="#br0" timeOffset="394.6793">18638 11729 1431 0,'0'0'255'16,"0"0"-122"-16,0 0-100 15,0 0 54-15,0 0 55 16,79 76-37-16,-40-41-23 15,7 4-36-15,2-4-6 16,4-2 13-16,0-1-21 0,-3-6-10 16,-1-3-12-1,-2-3-4-15,-8-2-4 0,-3-1-1 16,-7 0-1-16,-8 3 0 16,-12 3-1-16,-8 4-8 15,-8 4 9-15,-29 6 5 16,-24 7 4-16,-4-6-9 15,-8-2 0-15,-1-1-18 16,13-12-42-16,-16-4-99 16,19-9-237-16,14-10-836 0</inkml:trace>
  <inkml:trace contextRef="#ctx0" brushRef="#br0" timeOffset="1190.4953">19761 11659 1069 0,'0'0'293'15,"0"0"-46"-15,31-105 33 16,-19 71-23-16,-4 11-53 16,-4 11-34-16,-4 7-49 15,0 5-59-15,0 7-44 16,0 32-16-16,0 28 23 0,0 24 26 16,0-2-15-16,-1-15 6 15,1-20 4-15,0-15-10 16,4 8-21-16,12 3-5 15,2 0-2-15,5-7 2 16,2-10-9-16,2-9 0 16,0-7-1-16,-1-8-1 15,2-9-27-15,1 0-37 16,-3-9-11-16,-2-27-60 16,-7 0-145-16,-11 1-457 0</inkml:trace>
  <inkml:trace contextRef="#ctx0" brushRef="#br0" timeOffset="1941.7741">19753 11860 1196 0,'0'0'224'0,"0"0"-74"16,0 0-80-16,0 0-57 16,82-13-13-16,-34 10 1 15,4 3-2-15,1-1-11 16,-2 1 1-16,-9-2 3 15,-7 0 8-15,-8-3 0 16,-8 0 25-16,-7 1 109 16,-1-2 61-16,0 1-44 15,2 3-69-15,6 1-38 16,3 1-21-16,5 0-9 0,3 12 13 16,0 6-3-1,-2 7 22-15,-6 2-14 0,-7 1-6 16,-9 1-16-16,-6-3-3 15,0-2 1-15,-12-2-7 16,-1-7-1-16,-2-6-11 16,4-7-18-16,4-2 3 15,7-7 1-15,0-15-41 16,10-6-19-16,14-3 31 16,8 1 20-16,2 1 10 15,0 4 9-15,1 4 13 16,-7 0 1-16,-3 5 0 0,-4 0 0 15,-7 4 1-15,-4 2 0 16,-4 3 28-16,-5 2 15 16,-1 2 20-16,0 3-18 15,0 0-23-15,0 0-22 16,0 6 1-16,-3 8 16 16,0 2 17-16,3 2-10 15,0 1-3-15,0 1-2 16,12-3-6-16,5-5-2 15,-1-2-11-15,5-4 8 16,1-6 3-16,1 0-2 16,1-7-7-16,-5-10-2 15,0-4-9-15,-2-6-2 16,-5 0 11-16,-2-4-7 16,-5 1 6-16,-4 6 1 0,-1 6 17 15,0 6 39-15,0 8 17 16,0 4-36-16,0 1-28 15,0 17-9-15,-4 5 0 16,4 7 6-16,0 1 3 16,0 3-8-16,0-1 0 15,9-2 0-15,1-1-1 16,3-9-27-16,13-5-115 16,-5-7-140-16,0-9-587 0</inkml:trace>
  <inkml:trace contextRef="#ctx0" brushRef="#br0" timeOffset="2338.3805">21081 11740 1227 0,'0'0'376'0,"0"0"-258"16,0 0-36-16,0 0 82 15,0 0-63-15,0 0-47 16,0 0-17-16,36 24-12 15,-23-24-4-15,0-1 7 16,1-14-6-16,2-3-13 16,-2-4-8-16,-4-4 0 15,-2 4-1-15,-5 2 1 16,-3 8 14-16,0 5 77 0,0 7 13 16,-12 0-50-16,-9 14-13 15,-6 11-2-15,-1 8 12 16,0 4 3-16,8 1-8 15,8 2-3-15,11-4-5 16,1 0 9-16,11-5 3 16,10-3 6-16,9-5-11 15,6-6-4-15,7-5-15 16,5-5-12-16,6-4 3 16,2-3-18-16,2-3-45 15,29-31-97-15,-16 3-109 16,-5-6-677-16</inkml:trace>
  <inkml:trace contextRef="#ctx0" brushRef="#br0" timeOffset="2743.5947">22089 11489 1631 0,'0'0'257'16,"0"0"-8"-16,0 0-141 15,0 0-77-15,0 0-25 0,0 0 44 16,18 117 17-16,-1-58-8 15,2-1-20-15,1-6-7 16,0-10-15-16,-1-12-10 16,-2-10 3-16,1-12 2 15,4-8 5-15,2-9 7 16,2-19-13-16,2-13-10 16,0-21-1-16,-5-1-13 15,-3-5-20-15,-3 3-43 16,-6 19-18-16,-1 8-6 15,5 26-97-15,-4 8-379 16,1 4-361-16</inkml:trace>
  <inkml:trace contextRef="#ctx0" brushRef="#br0" timeOffset="3669.2095">22681 11504 1363 0,'0'0'351'0,"0"0"11"15,0 0-136-15,0 0-73 16,0 0-74-16,0 0-30 16,-89 35 16-16,56-5-2 15,3 7-14-15,5 0-15 16,7-1-19-16,7-5-8 16,8-5-7-16,3-7-1 0,6-6-11 15,18-7-31-15,3-6 4 16,7 0 2-16,1-16-17 15,-2-7 2-15,-5-8 25 16,-6-8 12-16,-4 0 14 16,-5 2 1-16,-6 5 2 15,-3 6 27-15,-4 9 28 16,0 7-3-16,0 6-7 16,0 4-18-16,0 0-19 15,0 6-10-15,0 14-1 16,-1 8-5-16,1 7-2 15,0 2 7-15,10 1 0 16,11-6 1-16,4-5-1 0,3-8-20 16,2-10-58-1,2-9-80-15,-4-3-31 0,-5-20 25 16,-6-16 26-16,-4-22 89 16,-3-28 50-16,-3-29 9 15,-1 8 94-15,-4 23-28 16,-2 34 23-16,0 33 82 15,0 8-22-15,0 3-66 16,-4 8-35-16,-1 1-46 16,-3 18-11-16,-2 15 0 15,2 9 9-15,5 8-7 16,3 6 10-16,0 2-3 16,18-2-8-16,5-8 0 15,7-6 0-15,1-11-1 16,0-12-8-16,-2-12-14 0,-4-7 2 15,-3-13 15-15,-4-12 5 16,-6-4 0-16,-1-1 1 16,-5 4 5-16,-2 6 6 15,-3 7 4-15,-1 8 11 16,0 5-9-16,0 0-18 16,0 5-17-16,0 13 8 15,0 9 8-15,6 4 1 16,2 2-1-16,6-1 1 15,2-5 1-15,1-7-1 16,2-8 1-16,0-9 1 16,1-3 8-16,0-11-4 15,-1-13 1-15,0-9-1 16,-2-9-5-16,-1 2 5 0,-3-4 1 16,-4 8-7-16,-3 11 16 15,-2 11 23-15,-3 9-10 16,-1 5-29-16,0 2-10 15,0 17-2-15,2 8 11 16,2 8 1-16,5 3 0 16,5 1 0-16,1-1-47 15,10-2-72-15,-4-8-168 16,-3-14-374-16</inkml:trace>
  <inkml:trace contextRef="#ctx0" brushRef="#br0" timeOffset="4208.1484">23621 11361 204 0,'0'0'964'0,"0"0"-817"16,0 0-26-16,0 0 8 16,0 0-50-16,0 0-37 15,0 0-19-15,72 6-23 16,-49-19-10-16,1-6 4 15,-4-9 1-15,-3-2 5 16,-6-1 23-16,-6 2 103 16,-5 5 60-16,0 5-17 0,0 9-32 15,-2 8-52 1,-10 2-58-16,-4 9-19 0,-2 12 6 16,-2 6 4-16,3 9 0 15,6 3-16-15,7 2 8 16,4 2-9-16,0-3-1 15,7-5 1-15,5-8-1 16,-1-7-1 0,2-13-12-16,0-7 11 0,1 0 2 15,5-14 18-15,0-11 26 16,2-7 34-16,2-4-2 16,-1 0-5-16,1 0-14 15,0 8 3-15,-2 5-8 16,-1 8-22-16,0 6-7 15,3 6-13-15,4 3-8 0,2 7-2 16,3 15-1-16,-2 7 1 16,-4 10 6-16,-6 3-5 15,-6 5 5-15,-10 3-6 16,-4 0 0-16,-24 3-1 16,-37 4-8-16,-66 5-70 15,5-13-229-15,-10-12-1654 0</inkml:trace>
  <inkml:trace contextRef="#ctx0" brushRef="#br0" timeOffset="6847.446">16618 16279 1480 0,'0'0'325'0,"0"0"-141"15,0 0-47-15,0 0-12 16,0 0-38-16,98-59-33 16,-78 80-10-16,-5 17 59 15,-8 8 41-15,-7 9-50 16,0 6-46-16,-22-2-21 16,-2-3-11-16,-3-6-2 15,3-11-3-15,6-11-9 16,8-11-1-16,6-11 5 15,4-6-4-15,4-23-2 16,24-30-24-16,5-6 2 16,9-13-8-16,7-1-17 0,-4 15 21 15,3 0 14 1,-5 8 4-16,-9 11 8 0,-9 12 0 16,-9 8 0-16,-6 9 27 15,-7 9 16-15,-3 1-7 16,0 18 9-16,0 15 23 15,-5 11-35-15,-3 7-4 16,4 5-1-16,3-4-3 16,1-5-8-16,0-8-10 15,13-9-1-15,8-10-5 16,11-12 1-16,11-8-2 16,21-22 0-16,3-13-21 15,9-11-53-15,19-30-100 0,-29 18-140 16,-11 0-992-16</inkml:trace>
  <inkml:trace contextRef="#ctx0" brushRef="#br0" timeOffset="7816.1483">5634 9360 1689 0,'0'0'228'16,"0"0"-113"-16,0 0-81 16,0 0-28-16,0 0 29 15,79 95 66-15,-33-47-36 16,8 5-28-16,10-4-15 16,5-5-10-16,5-8-11 15,-2-11 10-15,-6-9-10 0,-10-13 9 16,-11-3-9-16,-17-3-1 15,-11-19 2-15,-13-5 10 16,-4-1-5-16,0 1-1 16,-4 6 25-16,-2 10 70 15,1 11-20-15,4 3-74 16,1 23-7-16,0 29 0 16,16 31 0-16,17 25 13 15,10 7-6-15,-2-18 10 16,-4-27-7-16,-12-30-1 15,-4-7-8-15,-4 1-1 16,-1-1 0-16,-11 3 0 16,-5-6 0-16,-44 8 7 15,-59 8 10-15,-77 20-8 16,-56 7-9-16,-37 4-83 0,54-19-281 16,47-18-963-16</inkml:trace>
  <inkml:trace contextRef="#ctx0" brushRef="#br0" timeOffset="10985.0687">16009 11386 1272 0,'0'0'238'15,"0"0"-33"-15,85-45-22 0,5 2-9 16,40-15-35 0,25-10-14-16,11-6-18 0,0-3-30 15,-13-2-31 1,-1 0-20-16,-10 9-16 0,-17 12-9 16,-33 17 0-16,-31 18-1 15,-25 7-34-15,-17 4-79 16,-17 1-68-16,-2 2-93 15,-9 1-398-15</inkml:trace>
  <inkml:trace contextRef="#ctx0" brushRef="#br0" timeOffset="11356.5317">16435 10711 1478 0,'0'0'179'15,"0"0"-59"-15,0 0-51 16,0 0-24-16,0 0 2 16,0 0 31-16,-85 103 1 15,35-48-15-15,-6 4-2 16,0-1-7-16,6-1-2 15,11-7-2-15,13-6-22 16,16-4-11-16,10-6-10 0,23-6-7 16,34-4 30-1,43-5 6-15,35-9-1 0,14-10-3 16,-4 0-2-16,-19-12-19 16,-35 1-11-16,-20 2 9 15,-21 4-10-15,-13 2-15 16,6-3-113-16,-7 3-144 15,-9-5-353-15</inkml:trace>
  <inkml:trace contextRef="#ctx0" brushRef="#br0" timeOffset="11955.6292">18153 9983 1392 0,'0'0'178'16,"0"0"-3"-16,0 0 77 15,0 0-46-15,0 0-94 16,0 0-82-16,0 0-29 15,-52 48 12-15,68 44 14 16,2 11 8-16,0-4-15 16,-2-10-10-16,-7-22-9 15,0-16 5-15,-4-18-5 16,2-13-1-16,-1-6 0 16,0-6-6-16,3-8-7 15,-2-6 13-15,2-23 13 0,5-12-12 16,-1-1 10-16,2 3-11 15,-1 11 0-15,-1 12 0 16,2 11-1-16,0 5 1 16,6 4-2-16,1 13 2 15,5 5 1-15,0 3 1 16,2-1-2-16,0-3 0 16,1-4-53-16,3-17-162 15,-5 0-283-15,-10-12-197 0</inkml:trace>
  <inkml:trace contextRef="#ctx0" brushRef="#br0" timeOffset="12334.9108">18545 10221 1234 0,'0'0'252'16,"0"0"-98"-16,0 0-136 0,0 0 4 16,0 0 40-16,0 0 0 15,0 0-13-15,95 81-22 16,-63-72-10-16,0-6 2 15,3-3 3-15,-5-3-8 16,-2-16-3-16,-8-3 4 16,-4-2-8-16,-8 2 23 15,-5 5 46-15,-3 6 25 16,0 8-13-16,0 3-40 16,0 2-43-16,0 16-5 15,0 10-8-15,0 9 8 16,0 6 12-16,0 2-1 15,3 3 2-15,7-2 0 0,-1-2-1 16,-2-5-11 0,-4-6 0-16,-3-9 0 0,0-7 1 15,-16-8 7-15,-11-3 2 16,-7-6-11-16,-8 0-44 16,3-14-55-16,8-24-134 15,12 3-80-15,14 0-483 0</inkml:trace>
  <inkml:trace contextRef="#ctx0" brushRef="#br0" timeOffset="12716.0441">19067 10205 1452 0,'0'0'317'16,"0"0"-55"-16,0 0-193 0,0 0-40 15,0 0 53-15,0 77-16 16,3-34-13-16,5 4-26 15,-1 1 1-15,-1 1-7 16,1-3-15-16,-4-5-6 16,-1-10 1-16,-2-9-1 15,0-14-1-15,0-8 0 16,-6-11 0-16,-7-22-11 16,-4-12-12-16,-5-22 6 15,-1-17 18-15,6 4 0 16,6 12 0-16,10 15 1 0,1 26 9 15,12 3-9 1,9 5 0-16,2 9-1 0,3 10 0 16,-3 0-1-16,-6 14 1 15,-8 11-12-15,-9 6 5 16,0 5 1-16,-14 2 4 16,-9-1-33-16,-1-6-72 15,6-8-131-15,6-8-131 16,11-13-190-16</inkml:trace>
  <inkml:trace contextRef="#ctx0" brushRef="#br0" timeOffset="13008.4353">19301 10140 963 0,'0'0'395'16,"0"0"-89"-16,0 0-134 0,0 0-95 15,0 0 65-15,0 0-37 16,-29 82-34-16,22-47-24 15,5-2 0-15,2-4-11 16,0-8-17-16,0-6-13 16,7-12-5-16,5-3 10 15,1-5 18-15,2-20 5 16,0-6-16-16,-3-5-7 16,-6-6-5-16,-6-1 2 15,-3-1-8-15,-16 5-17 16,-5 8-21-16,0 9 1 15,6 13-1-15,3 4-57 16,15 5-63-16,0 5-231 16,13 0-326-16</inkml:trace>
  <inkml:trace contextRef="#ctx0" brushRef="#br0" timeOffset="13200.8254">19516 9815 1527 0,'0'0'224'15,"0"0"63"-15,0 0-150 16,0 0-92-16,0 0-25 16,-10 79 18-16,10-29-1 15,9 5-19-15,2 0-11 16,3 0-7-16,1-5-47 0,-6-4-163 16,-3-12-116-1,-5-13-368-15</inkml:trace>
  <inkml:trace contextRef="#ctx0" brushRef="#br0" timeOffset="14299.4803">19319 10096 1298 0,'0'0'161'0,"0"0"-94"16,0 0-49-16,87-31 1 16,-32 16 8-16,2-2-9 15,1-5-17-15,-7-6 5 16,-8-5-4-16,-12-10 8 15,-13-9 0-15,-12-6-4 0,-6 1 28 16,-3 4 78-16,-11 15 83 16,0 13-21-16,5 15-60 15,1 10-62-15,1 12-43 16,2 23-8-16,2 23 15 16,3 23-3-16,0 17-1 15,15-6-4-15,-1-22-1 16,-1-23-5-16,-1-22-2 15,3-3-13-15,0-5-9 16,0-7-13-16,-2-10 1 16,0-10 23-16,2-18 10 15,0-9 1-15,2-4 1 16,-4 2 0-16,2 7 1 16,-4 10 17-16,-2 8 24 15,1 7 3-15,-4 7-20 0,8 0-14 16,2 10 15-16,9 7 3 15,3 4-1-15,4 0-12 16,-1-1-8-16,0-4-3 16,-1-8-5-16,-1-5-1 15,-3-3-6-15,-4-10-38 16,-2-14-17-16,-6-8 4 16,-4-7 11-16,-5-6 17 15,-4 0 8-15,-1 3 21 16,0 8 0-16,0 7 43 15,-6 15 16-15,0 5 4 16,2 7-14-16,-4 2-33 0,1 15-16 16,-2 10 0-1,2 5 0-15,7 4 0 0,0 0-10 16,14 0 8-16,15-7-7 16,9-7 9-16,8-9-18 15,4-10-36-15,2-3-30 16,-3-14-39-16,-8-11-66 15,-12-9 42-15,-8-6 61 16,-10-3 61-16,-7-1 25 16,-4 4 72-16,0 10 92 15,0 11-13-15,-1 9-28 16,-4 5-23-16,1 5-54 16,-2 0-33-16,0 10-13 0,1 5-8 15,5 4 7 1,0 1-10-16,2 2 5 0,14-1 5 15,4 0 0-15,1-1 1 16,2 2 0-16,-6-2 6 16,-7-2-5-16,-7-3-1 15,-3-1 0-15,-4-2 0 16,-17-2 9-16,-1-3-2 16,2-3 5-16,5-3 0 15,8-1 1-15,7 0-6 16,0 0-7-16,7 0-18 15,17 0-1-15,7-1 18 16,7-6-5-16,3-4-21 16,-2-1 0-16,-4-8 10 15,-7-4 11-15,-9-5 5 0,-8-7 1 16,-8-1 5-16,-3 1 23 16,0 8 33-16,-2 9 13 15,-2 6 10-15,1 9-11 16,3 4-27-16,0 0-46 15,0 11-5-15,0 11 4 16,0 9-6-16,9 3 7 16,3 2 0-16,2-4 0 15,-1-5-53-15,-1-11-120 16,-4-8-170-16,-6-8-665 0</inkml:trace>
  <inkml:trace contextRef="#ctx0" brushRef="#br0" timeOffset="14442.5855">20866 9333 1028 0,'0'0'182'0,"0"0"-143"16,0 0-32-16,83 107-7 16,-30-61-55-16,4-4-519 0</inkml:trace>
  <inkml:trace contextRef="#ctx0" brushRef="#br0" timeOffset="14704.3873">21437 9464 1617 0,'0'0'242'0,"0"0"-28"0,0 0-121 16,0 0-15-16,0 0-7 15,-47 89-29-15,47-57-10 16,6 2-2-16,16-2-5 15,6-1 21-15,10-3 14 16,6-3-8-16,2 0-12 16,7-3-12-16,-3 0-4 15,-3-1-11-15,-10 1-5 16,-15 0-8-16,-22 2-9 16,-38 8 2-16,-119 21 6 15,-1-8-114-15,-29-3-384 0</inkml:trace>
  <inkml:trace contextRef="#ctx0" brushRef="#br0" timeOffset="25264.9535">12308 13263 652 0,'0'0'146'0,"0"0"-97"15,0 0-7-15,0 0 14 16,0 0 22-16,0 0-17 16,7-6 0-16,-7 6 4 15,0-2 18-15,0 2-5 16,0 0-10-16,0-1-1 16,0 1-9-16,1 0-17 15,1-3-11-15,-2 1-2 16,3 0 3-16,-3-1 8 0,0 2 17 15,1-1-5 1,-1 1 1-16,0 1 0 0,0-1-5 16,0-1-4-16,0-1-9 15,0 1-10-15,0-1-5 16,0 0 3-16,0 0-3 16,0-1 3-16,0 2-6 15,0-2-2-15,0-1-5 16,0 4-1-16,0-4 4 15,0-1-3-15,-4 3 3 16,2-3-5-16,-2 1 4 16,0 2-4-16,2 0 5 15,-3-2 1-15,2 2-2 16,-1 0 0-16,0 0-3 16,1 0 2-16,-2 3-1 0,1-2-8 15,0 0 11-15,1 1-11 16,0 1 0-16,-1-2 0 15,0 1 5-15,1-2-5 16,-2 2-1-16,1-1 6 16,-1 0-5-16,0 1 0 15,-2-1-1-15,3 0 1 16,-2-1 1-16,1 2-1 16,-1 0 0-16,-1 1 0 15,0-1 0-15,-1-1 0 16,0 1-1-16,-2 1 1 15,1-1 0-15,0 1-1 0,1 0 0 16,0 0 0 0,2 0 0-16,0 0 1 0,0 0 0 15,-1 0 0-15,1 0-1 16,-2 0 1-16,-1 0-1 16,-3 2 0-16,2 2 1 15,-1-1-1-15,1 2 0 16,2-2 1-16,1-1-1 15,1-1 0-15,-1 2 1 16,4-2-1-16,-2 2 0 16,0 1 0-16,-1-1 0 15,-1-1 1-15,1 1-1 16,0 1 0-16,-1 1 0 0,-1-2 0 16,-1 3 0-1,1-2 0-15,1 3 0 0,0-1 0 16,-2 0 2-16,2 1-2 15,-1-1 0-15,0-1 0 16,0 1 1-16,0-1-1 16,0 1 1-16,-3 0-1 15,5-1 0-15,0 2-1 16,-1 0 1-16,2-2 0 16,-1 0 0-16,3 0 0 15,0 2-1-15,-1 0 1 16,2 1 0-16,-1-1-2 15,-1 3 2-15,3 0 0 16,1 2 0-16,0 2 0 16,0 3 0-16,0-3 0 0,0 1 0 15,1-1-1-15,6 1 0 16,-1-1 1-16,3 1-5 16,1-1 4-16,-1 1 1 15,2-1 0-15,1 3 1 16,-3-2 0-16,2 2 1 15,0-3-2-15,-2 2 1 16,0-2 0-16,1 0 0 16,-4 0-1-16,2-3 0 15,-5 0 0-15,6 0 0 16,-3 0 0-16,-2-1 0 16,2 1 1-16,-1 2-1 0,3-4 0 15,-2 1 0-15,2 0 2 16,0-3 16-16,3 0 4 15,0 0-4-15,-1-2-3 16,5-2 6-16,-2 0-8 16,4-2-1-16,-2-1-2 15,3 0-2-15,1 0 1 16,1 0-2-16,0-5-7 16,2-2 1-16,-2-1 7 15,3-1-8-15,-3-2 2 16,-1-1-1-16,-1 2-1 15,0-4 2-15,-1 1-1 16,-1-1 1-16,-2 1-1 0,-2-2-1 16,1 3 2-1,-2-2-2-15,-1 2 2 0,-2-1-1 16,-1 0 0 0,-2-2 5-16,1 1-5 0,-2-2 1 15,2 1-1-15,-5 0 0 16,2-2 0-16,-1 0 0 15,-2 2 1-15,0 1-1 16,0-3 1-16,0 3 4 16,0 1-6-16,0-1 1 15,0 2 0-15,0-1-1 16,-3 2 1-16,0-2 4 16,0 1-5-16,-3 0 10 15,2 0-10-15,1 0 8 16,0 2-2-16,0-1-6 0,-2 3 6 15,2-1-4 1,0 3-1-16,0-1 5 0,-1 2 0 16,-1 0-5-16,2 0 8 15,-1 1-3-15,-1 1-4 16,1-1 5-16,-2 1 3 16,-1 1-8-16,-1-1 5 15,0-1 1-15,1 2-7 16,-3-1 7-16,2 0-7 15,-1 1 0-15,-4 2 0 16,3-3-1-16,1 1 1 16,0 2-1-16,1 0 1 15,2 0 0-15,-1 0-1 0,2 0 4 16,-1 0-4-16,-1 0-1 16,-1 0 1-16,-4 0 0 15,3 0 0-15,-1 0 2 16,-2 0-1-16,0 2-1 15,2 1 0-15,-2 3-26 16,-6 8-61-16,3-1-136 16,0 0-425-16</inkml:trace>
  <inkml:trace contextRef="#ctx0" brushRef="#br0" timeOffset="34514.1624">9843 1555 363 0,'0'0'110'0,"0"0"8"16,0 0 9-16,0 0 23 16,0 0-64-16,0 0 19 15,-9-18-22-15,8 16-14 16,1 1 3-16,0 1-8 0,-2-2-9 15,2 0-4-15,0 0 16 16,0 0-7-16,0-1 1 16,0 1-4-16,0 2-2 15,0 0-11-15,0 0-13 16,0 0-12-16,0 0-6 16,0-1-12-16,0 1 0 15,0-2-1-15,6-1-1 16,8-1 0-16,6-3 1 15,10-3 35-15,6 0 5 16,6-2-3-16,6-1-15 16,1-1 1-16,3 0 2 15,2-3 0-15,-6 3 0 16,1-3-3-16,-8 1-2 16,0 1-6-16,-5 0-1 0,-4 1-3 15,-2 4-4-15,-6-1-5 16,0 3 5-16,-10 3-6 15,-2 2-1-15,-7 3-62 16,-5 2-141-16,0 11-136 16,-15 1-219-16</inkml:trace>
  <inkml:trace contextRef="#ctx0" brushRef="#br0" timeOffset="35024.1764">9860 1748 960 0,'0'0'134'16,"0"0"-82"-16,0 0 25 0,0 0 38 16,0 0-7-16,0 0-58 15,0 0 8-15,53 0 85 16,-14-9 30-16,12-4-46 15,8-4-34-15,7-7-22 16,3 1-9-16,2-2-9 16,-4 1 3-16,-4 0-17 15,-5 2-5-15,-7 5 0 16,-7-2 0-16,-4 5-6 16,-11 1-13-16,-5 3-3 15,-9 3-1-15,-8 4-1 16,-5 1-3-16,-2 2-1 15,0 0-5-15,0 0-1 0,0 0-1 16,0 3-28-16,-18 18-149 16,0 3-74-16,-4-4-355 15</inkml:trace>
  <inkml:trace contextRef="#ctx0" brushRef="#br0" timeOffset="56699.2035">14075 6570 1053 0,'0'0'252'16,"0"0"6"-16,0 0 21 0,-6-75-23 16,1 63-26-16,2 7-10 15,0 5-95-15,-2 25-80 16,-3 37-26-16,2 29 44 15,1 10 10-15,4-9-12 16,1-27-31-16,0-22-22 16,0-4-2-16,6 7-6 15,-1 4 0-15,-1 2 0 16,-1-8-65-16,-3-11-72 16,0-11-101-16,-7-11-87 15,-7-11-287-15</inkml:trace>
  <inkml:trace contextRef="#ctx0" brushRef="#br0" timeOffset="57064.8854">13796 7062 1765 0,'0'0'347'16,"0"0"-127"-16,0 0-112 16,0 0-47-16,0 0 21 15,0 0 40-15,86 99-27 16,-41-60-36-16,6-1-7 15,2-1-27-15,4-4-13 16,-3-2-11-16,0-9-1 16,-4-8-3-16,-5-6-53 15,-5-8-32-15,-9-8-9 16,-8-17-20-16,-8-10-30 0,-6-8 41 16,-7-2 60-16,-2-1 35 15,0 6 11-15,0 12 17 16,-2 11 63-16,-1 9 39 15,1 8-24-15,-1 0-49 16,-1 16-25-16,-2 17 0 16,-3 9 23-16,2 7-3 15,1 0-19-15,1-1-15 16,3-9-5-16,2 0-2 16,4-10-126-16,3-12-349 0</inkml:trace>
  <inkml:trace contextRef="#ctx0" brushRef="#br0" timeOffset="57684.0865">13636 5671 1224 0,'0'0'245'0,"0"0"33"0,0 0-62 16,0 0-44-16,-25-73-10 15,23 66-6-15,2 7-39 16,0 0-62-16,0 11-40 16,0 19-9-16,11 23 15 15,5 22 22-15,1 19-7 16,4 5-6-16,-1-16-15 15,-5-20-8-15,0-22-6 16,-3-10 0-16,3 1 1 16,3-3-2-16,0-6-39 15,-2-10-49-15,1-10-105 16,1-17-37-16,0-14-115 0,-10-8-474 16</inkml:trace>
  <inkml:trace contextRef="#ctx0" brushRef="#br0" timeOffset="57856.7122">13557 5964 1132 0,'0'0'176'16,"0"0"-39"-16,0 0-35 16,0 0-52-16,0 0-46 15,0 0-4-15,85-61-67 16,-30 35-75-16,-8 5-109 15,-10 4-159-15</inkml:trace>
  <inkml:trace contextRef="#ctx0" brushRef="#br0" timeOffset="58528.8359">13834 5804 827 0,'0'0'394'0,"0"0"-75"16,0 0-55-16,0 0-65 16,0 0-35-16,0 0-51 15,0 0-31-15,28-22-43 16,-5 22-12-16,9 4 8 15,5 14 11-15,0 3-10 16,0 7-5-16,-4 3-11 16,-4 2-4-16,-8 3-1 15,-6-3-8-15,-6-2 1 16,-6-3-2-16,-3-6-5 0,0-7 7 16,-3-7-2-1,-2-6-6-15,-4-2 0 0,-1-10-2 16,2-10-7-16,4-6-13 15,4-4 0-15,0-3-2 16,19 1 0-16,5-1 0 16,6 3 6-16,1 2 9 15,-1 1 8-15,-5 3 0 16,-2-1 0-16,-8 4 2 16,-5 3-1-16,-6 2 1 15,-2 4 10-15,-2 2 13 16,0 6 17-16,0 3-5 15,0 1-18-15,0 0-12 0,-6 10-6 16,1 9 6 0,-3 6 6-16,3 4-1 0,3 2 2 15,2-1 2-15,0-2-5 16,15-1 1-16,4-6-10 16,0-2 5-16,0-6-5 15,2-7 0-15,-3-6 5 16,-1 0-6-16,-1-16 6 15,-3-8-5-15,1-9-1 16,-5-5-6-16,-6-2 4 16,-2-1 2-16,-1 7 0 15,0 9 1-15,0 8 4 16,0 10-4-16,-3 6 1 16,2 1-1-16,1 9 0 0,0 12-1 15,0 8 1-15,0 5 5 16,6 1-6-16,8 1 6 15,3-3-6-15,4-6 0 16,2-3-13-16,6-5-102 16,12-15-147-16,-6-4-251 15,-4-3-700-15</inkml:trace>
  <inkml:trace contextRef="#ctx0" brushRef="#br0" timeOffset="58866.8251">14752 5784 1317 0,'0'0'254'16,"0"0"-161"-1,0 0-67-15,0 0-13 0,0 0 46 16,0 0 8-16,0 0 9 16,24 4 25-16,-14-17 0 15,1-4-46-15,-4-3-21 16,1-2 1-16,-4-1 4 15,-4 3-7-15,0 4 23 16,0 5 21-16,0 8 8 16,0 3-24-16,-8 6-48 15,-2 16-2-15,-2 11 15 16,-1 6 20-16,2 3-8 16,7 3-7-16,4-1-12 15,0-1-6-15,7-7-11 16,16-2-1-16,14-9 0 15,42-12-88-15,-4-9-147 0,1-4-345 16</inkml:trace>
  <inkml:trace contextRef="#ctx0" brushRef="#br0" timeOffset="59066.1552">15564 6034 1101 0,'0'0'753'0,"0"0"-531"16,0 0-112-16,0 0-53 0,87-25-39 15,0 3-18 1,31-4-33-16,6-1-175 0,-29 7-139 16,-27 4-1124-16</inkml:trace>
  <inkml:trace contextRef="#ctx0" brushRef="#br0" timeOffset="59272.1756">16327 5847 1277 0,'0'0'766'0,"0"0"-529"16,0 0-44-16,0 0-98 16,0 0 0-16,-36 99-16 15,36-50-27-15,0 6-26 0,15 2-11 16,-3-3-8-1,0-2-6-15,-3-6-1 0,-4-3-35 16,-3-9-82-16,-2-17-184 16,0-10-211-16,0-7-130 0</inkml:trace>
  <inkml:trace contextRef="#ctx0" brushRef="#br0" timeOffset="59467.9742">16343 5853 1234 0,'0'0'371'16,"0"0"-87"-16,0 0-82 15,24-87-71-15,-10 75-10 16,0 8-38-16,3 4-34 16,1 0-18-16,-1 16-4 15,-1 7-2-15,-6 9 14 0,-4 6-5 16,-6 3-11-16,0 4-11 16,-9 2-6-16,-6-5-6 15,-7-3-170-15,3-11-219 16,8-16-1138-16</inkml:trace>
  <inkml:trace contextRef="#ctx0" brushRef="#br0" timeOffset="59760.0685">16597 5839 1824 0,'0'0'269'16,"0"0"-148"-16,0 0-49 15,0 0 54-15,97 47-16 0,-67-18-28 16,-6 2-33-16,-8 3-23 16,-10-2-12-16,-6-1-3 15,0-4-4-15,-12-5-5 16,-1-11-1-16,4-10 0 16,3-1-1-16,6-22-15 15,0-15-33-15,10-7-34 16,19-3-31-16,5 4-39 15,6 9 5-15,2 9-45 16,4 5-87-16,-8 7-70 16,-11 3-403-16</inkml:trace>
  <inkml:trace contextRef="#ctx0" brushRef="#br0" timeOffset="60082.8263">17021 5796 1136 0,'0'0'345'0,"0"0"-25"15,0 0-145-15,0 0-66 16,0 0-31-16,0 0-17 16,-18 78-17-16,27-61 4 15,3-5-8-15,1-5-5 16,2-5 2-16,3-2-1 16,-1-4 5-16,3-13-8 15,-2-8-12-15,-6-5-9 16,-4-1-3-16,-8 1 3 0,0 2-3 15,-6 5-8 1,-12 8 5-16,-2 8 0 0,-2 7-6 16,0 2 0-16,2 15-1 15,4 11 0-15,7 2-11 16,7 7 3-16,2-1-49 16,16-2-64-16,45 0-71 15,-5-12-295-15,1-10-42 0</inkml:trace>
  <inkml:trace contextRef="#ctx0" brushRef="#br0" timeOffset="60601.1244">17415 5763 1502 0,'0'0'336'0,"0"0"-31"16,0 0-147 0,0 0-48-16,0 0-46 0,-88-1-43 15,77 23-2-15,3 7 2 16,1 7-1-16,7 1 1 15,0-1-10-15,9 0-2 16,9-8-9-16,6-7 0 16,7-12-15-16,4-9-65 15,-1-9-49-15,-1-23-44 16,-6-9-27-16,-10-13 108 16,-11-18 68-16,-6-17 24 15,-1 7 24-15,-8 13 74 16,-3 19 57-16,5 30-5 15,0 3-39-15,1 8-25 0,2 9-49 16,4 12-29-16,0 17-8 16,0 12 2-16,0 7 7 15,9 3-2-15,10-2-6 16,2-1 0-16,8-7-1 16,3-9-1-16,1-10-11 15,0-13-53-15,-1-9-1 16,-6-2 47-16,-2-18 18 15,-5-4 1-15,-5 0 25 16,-6 5 63-16,-1 6 11 16,-6 6 4-16,1 5-42 15,-1 2-40-15,4 4-21 16,1 15 0-16,3 4 1 16,2 4 0-16,-3-1 0 15,-2-2-1-15,-3-7-40 16,-3-14-101-16,0-3-156 0,-4-3-278 15</inkml:trace>
  <inkml:trace contextRef="#ctx0" brushRef="#br0" timeOffset="60723.4842">17762 5438 201 0,'0'0'783'0,"0"0"-701"15,0 0-40-15,57 107-24 16,-17-61-18-16,0-3-128 0</inkml:trace>
  <inkml:trace contextRef="#ctx0" brushRef="#br0" timeOffset="61134.0821">18201 5620 1714 0,'0'0'269'0,"0"0"12"16,0 0-106-16,0 0-46 15,0 0-63-15,-87 36-27 16,78-1 10-16,4 6-13 16,5 2-11-16,0 4-9 15,19-5-7-15,3-3-3 16,8-11-6-16,4-13 0 16,4-14-6-16,0-2-18 15,-1-25-37-15,-4-13-27 0,-4-7 11 16,-10-10 43-16,-9-16 33 15,-7 4 1-15,-3-1 12 16,0 5 37 0,-10 22 21-16,0 4 13 0,4 21-13 15,1 12-23-15,2 5-41 16,3 22-6-16,0 16 0 16,0 9 0-16,11 7 1 15,5 2 14-15,0 1-7 16,-1-5-8-16,-4-8-6 15,-4-9-21-15,-3-11-69 16,-4-15-124-16,-2-6-136 0,-10-3-540 16</inkml:trace>
  <inkml:trace contextRef="#ctx0" brushRef="#br0" timeOffset="61294.4473">18168 5663 1731 0,'0'0'230'0,"0"0"-159"16,0 0 15-16,103 3-8 16,-30-3-44-16,22 0-34 15,17-9-18-15,-20 1-196 16,-21-1-468-16</inkml:trace>
  <inkml:trace contextRef="#ctx0" brushRef="#br0" timeOffset="61967.2874">18814 5632 529 0,'0'0'1015'0,"0"0"-756"16,0 0-139-16,0 0-48 15,0 0-18-15,0 0 9 16,0 0-1-16,6 56-9 16,16-54 14-16,0-2-8 15,0-2-3-15,0-12 2 16,-3-3-24-16,-5-4-7 15,-4 0 16-15,-7-1 1 16,-3 3-1-16,0 4-15 16,-20 3-6-16,-6 10-10 15,-10 2-10-15,-3 5-2 0,0 16 0 16,4 10-1 0,12 4 0-16,10 6 1 0,13 2-9 15,7-1-2-15,29-6-36 16,22-3-54-16,27-12-29 15,27-18 38-15,-5-3-29 16,-23-11-120-16,-29-6-146 16,-27 0 1-16,-5-5 263 15,-11-1 123-15,-8-5 359 16,-4 6 42-16,-18 2-84 16,-9 4-94-16,-2 6-82 15,-3 6-25-15,4 4-51 0,3 0-12 16,2 9-31-1,5 12-16-15,2 7 1 0,5 1-6 16,7 3 5 0,4 1-6-16,0-4 0 0,12-5-1 15,13-9-15-15,7-10-25 16,3-5-15-16,3-11-40 16,0-16-39-16,-8-8 46 15,-12-11 64-15,-14-14 25 16,-4-23 14-16,-11-16 53 15,-12 8 50-15,5 22-7 16,2 30-7-16,9 24-21 16,0 7 8-16,3 8-29 0,-2 3-56 15,5 30-5-15,1 23 0 16,13 25 0-16,21 19 6 16,10 4-5-16,-1-18-1 15,0-4-76-15,-16-32-179 16,-3-12-649-16</inkml:trace>
  <inkml:trace contextRef="#ctx0" brushRef="#br0" timeOffset="96102.2501">9003 8592 103 0,'0'0'339'0,"0"0"-230"0,0 0-9 16,0 0 20-16,0 0-24 15,0 0-3-15,41-10-12 16,-25 9 3-16,5-3 18 16,0 3-9-16,3 0 7 15,1 0-11-15,2 1-31 16,1 0-20-16,0 0-9 15,4 3-4-15,4 4-5 16,1-1-1-16,4 2 3 16,6-2-2-16,2 0-9 15,5-1 2-15,1 3 0 16,2-2-4-16,-2-3-1 16,-1 2-6-16,-3 0 4 15,-1-1 1-15,1-1-4 0,-3-1 3 16,1 1-5-16,-1-1 0 15,2-2 6-15,-1 1 0 16,1-1-1-16,-1 2-4 16,0-2 4-16,-1 1-6 15,-1 0 3-15,0-1-2 16,2 0 5-16,-2 0-6 16,0 0 0-16,4 0 0 15,0 0 0-15,4-5 0 16,0-2 0-16,3 1 1 0,-1-1-1 15,-1 0 0 1,-3 0 1-16,0 0 0 0,-2-1 0 16,-3 4 1-16,-2-5-1 15,-3 3 0-15,-1-1-1 16,-2 0 2-16,-2 0 0 16,-1 0-2-16,1 1 1 15,-2 0 0-15,-1 1-1 16,-1 0 0-16,-1 3 5 15,0-1 3-15,-1-2 0 16,3 3-6-16,-1-1 7 16,2-2-9-16,0 1 1 15,3 1 0-15,2-1 0 16,0 1 0-16,-1 0 0 16,0 1 0-16,-3 0 5 0,-1-1-6 15,-6 1 0-15,-2 0 0 16,-5-1 0-16,-7 2 0 15,-1 0 6-15,-6-1-5 16,-2 0 0-16,-2 0 27 16,-1 1 10-16,1-2 1 15,-2 0-8-15,0-1-13 16,1 1-9-16,1-1-8 16,-2 0 1-16,2-2-2 15,0-3 12-15,-2-1-5 16,0-2 4-16,2-5-4 15,-4-5-4-15,2-7 4 0,-3-3-6 16,0-8 0 0,0-4 1-16,0-2-2 0,-9-5 2 15,-6 2-1-15,0 1 0 16,-4 2 0-16,-1 4 0 16,-2 2 0-16,1 0 0 15,-1 2 1-15,4 2-1 16,-1 4-1-16,1 1-2 15,0 1 2-15,3 2 0 16,-2 1 0-16,1 3 0 16,1 2 0-16,-1 1 0 15,-1 1 0-15,1 1 1 16,-1 2 0-16,-2 0 0 16,1 4 6-16,-3 0-7 15,-1 2 1-15,-2 2 7 0,-1 1-7 16,-5 3 6-1,-7 1-6-15,-5 1-1 0,-6 2 8 16,-4 1-6-16,-6 0-1 16,-8 0 5-16,-5 0-6 15,-4 0 6-15,-3 0 5 16,1 0-4-16,-4 0-1 16,-8 0 3-16,-13 0-2 15,-13 0 6-15,1 0-5 16,8 0-2-16,10 0-5 15,8-1 5-15,-1 1-5 16,-2 0 5-16,-3 0-5 16,-3 1-1-16,3 6 0 0,0-1 0 15,-1 2 0-15,-1-1 0 16,2 1 0-16,1-2 1 16,16 2-1-1,13-3-1-15,17-1 1 0,2 0 0 16,-2 2 3-16,-8 0-2 15,-3 1 0-15,3 2 0 16,3 0-1-16,4 2-1 16,5-2 0-16,4 3 1 15,7-2-1-15,4-1 1 16,6-2 0-16,5 0-2 16,1-2 2-16,5 3-1 0,4-4 1 15,-2 1 0 1,2 3-2-16,-1-2 2 0,-1 5-1 15,-3 1 0-15,2 4 0 16,-2 3 0-16,4 4 1 16,4 5 0-16,4 3 0 15,0 4-1-15,3 5-5 16,13 1 5-16,4 2 1 16,5 1 0-16,0 2-1 15,3 0 1-15,-1-1 1 16,2 5 12-16,-4 0 2 15,-2 1-5-15,-1 1 14 16,-1 0 4-16,-3-5-9 0,0-3-8 16,-5-5 1-1,2-2 2-15,0-1 7 0,0-5-6 16,0 0-9-16,0-4 0 16,-2-4 1-16,0-1-5 15,-1-2 7-15,-1-4 3 16,-1-2 2-16,-2-4 1 15,-4-3-6-15,-1-3 2 16,-1-2 3-16,-1-2 1 16,-1 0-1-16,2 0 14 15,-2 0-4-15,0 0-2 16,0 0 4-16,0 0-4 16,0 0-6-16,0 0-4 15,0 0-3-15,0 0-9 16,0-9-43-16,0-1-168 15,-8-1-511-15</inkml:trace>
  <inkml:trace contextRef="#ctx0" brushRef="#br0" timeOffset="101606.5231">10855 8393 649 0,'0'0'159'16,"0"0"-64"-16,0 0 16 15,0 0 15-15,0 0-42 0,0 0-19 16,-20-25-8-1,17 23-14-15,-1 0 12 0,-4-1-2 16,1 0 6-16,-4-2-12 16,1 3-1-16,-1 0 1 15,-2 2-10-15,-2-2 9 16,0 2-8-16,0 0-10 16,-1 0 7-16,1 0-14 15,-1 2-7-15,0 4-8 16,0 3 5-16,3 0-4 15,-4 3-1-15,1-2 1 16,0 1 5-16,0 0-11 16,0 2 5-16,-1 1-5 15,1 0 6-15,2 1-6 16,0 2 5-16,2 0-5 0,-1 0 0 16,2 4 7-16,2-2-7 15,-1 3 0-15,2 1 8 16,2 3-2-16,2 0 2 15,0 1 7-15,2 0 1 16,2-2 0-16,0 0-3 16,0-1 1-16,0 1 0 15,0-1-2-15,4-1-4 16,2 2-2-16,2-1-1 16,-1-1 3-16,4 0 0 15,-4-1 1-15,1-3 0 16,2-1-4-16,2-1-6 15,0-1 6-15,3-2 13 16,-2-1-5-16,2-3 2 0,2-1 2 16,0-1-5-16,0 0 9 15,1-4-1-15,-4 0-3 16,5-3-2-16,0-1 9 16,-1 0 8-16,1 0 5 15,1-5-8-15,2-3-2 16,-1-4-5-16,1 0-7 15,-1-2-3-15,0-1 2 16,-2 1 2-16,-2-3-7 16,-1 2 5-16,-4 0 1 15,-1-3-4-15,-1 1-10 16,-1-1 11-16,-3-1 1 16,1 2-2-16,-1-5-5 0,-3 2 0 15,0-2-1-15,-2-1-4 16,-1 1 4-16,0-4 0 15,0 1-5-15,0-2 7 16,0 1-8-16,0 1 2 16,-2 2 4-16,0 1-5 15,1 1 0-15,-2 1 7 16,0 3-8-16,1 2 6 16,-3-1 0-16,2 2-5 15,-3 0 7-15,0-2 0 16,-2 2-6-16,-1 2 4 0,-1-2 0 15,0 3 1 1,-2-1 1-16,1 2-1 0,-2 2-1 16,1 2 0-16,0 1-4 15,0-1 7-15,1 3-9 16,1 2 1-16,-2 1-1 16,0 0-1-16,-2 0-7 15,0 0-10-15,-3 8-52 16,-4 10-103-16,2-1-140 15,0-1-556-15</inkml:trace>
  <inkml:trace contextRef="#ctx0" brushRef="#br0" timeOffset="106388.2878">16113 8636 340 0,'0'0'300'0,"0"0"-160"0,0 0 28 15,92 7 18-15,-43-3-34 16,9 0-34-16,8 2 10 15,3 2-43-15,3 1-4 16,2 2 0-16,-2-1-15 16,3 2-3-16,-1-4-3 15,-2-2-10-15,-3-3-5 16,-3-3-8-16,-5 0-5 16,-3 0-9-16,-4 0-9 15,-8-2-5-15,-3-5-3 16,-8 2 3-16,-6-2-9 0,-8 3 0 15,-9 1 0-15,-6 2-49 16,-6-1-70-16,-13-1-122 16,-10 1-417-16</inkml:trace>
  <inkml:trace contextRef="#ctx0" brushRef="#br0" timeOffset="106772.8126">16187 8746 124 0,'0'0'1024'0,"0"0"-911"0,0 0-87 16,0 0 91-16,0 0 71 15,104 12-29-15,-38-2-26 16,25 2-12-16,25 2-31 16,8 1-24-16,-6-3-4 15,-24-5-18-15,-31-4-14 16,-16-1-8-16,-10-2 9 16,3 0 8-16,1 0-11 0,-2 0-3 15,-9 0 8-15,-9 0 1 16,-6-2-7-16,-8-1-12 15,-3 1-4-15,-2 2-5 16,-2 0-6-16,-16 0-1 16,-8 5-156-16,-15 0-395 0</inkml:trace>
  <inkml:trace contextRef="#ctx0" brushRef="#br0" timeOffset="123304.1442">14587 7510 363 0,'0'0'59'15,"0"0"-23"-15,0 0 35 16,0 0 16-16,0 0-8 16,-17-46-30-16,16 38-26 15,-1 1-17-15,-1 0-4 16,2 0 9-16,-5 0 13 0,3-1-14 15,-4-1 3 1,-1 1 0-16,-4 0-11 0,1 2-1 16,-5 0-1-16,-2 1 0 15,-4 1-6-15,-5 4 4 16,-2-3-6-16,-3 3-7 16,-4 0-11-16,-6 0-7 15,0 7-38-15,-5 5-14 16,0 1 12-16,-2 1 29 15,3 4-16-15,0 0-4 16,4 0 9-16,2 3 45 16,10 4 10-16,4 1 36 15,9 6-28-15,6 4-8 16,8 27-29-16,0-8-17 16,3-2-30-16</inkml:trace>
  <inkml:trace contextRef="#ctx0" brushRef="#br0" timeOffset="123875.9024">14557 7302 124 0,'0'0'75'16,"0"0"-75"-16,0 0-3 16,0 0-27-16,0 0 11 15,0 0 12-15,0 0 6 16,-70 41-8-16,66-32 2 15,3-1-25-15,-2-1-5 16,3 0-17-16</inkml:trace>
  <inkml:trace contextRef="#ctx0" brushRef="#br0" timeOffset="124041.0422">14557 7302 108 0,'-78'84'119'16,"78"-84"-73"-16,0 0-26 15,0 0-13-15,0 0-6 16,0 0-1-16,0 0 0 16,0 0-36-16,0 0 13 15,0 0 3-15,0 0-18 16,0 0-29-16</inkml:trace>
  <inkml:trace contextRef="#ctx0" brushRef="#br0" timeOffset="124427.2104">14452 7398 103 0,'0'0'75'0,"0"0"-45"15,0 0 49-15,0 0-20 16,0 0-7-16,0 0-20 16,0 0-10-16,-4-12-6 15,4 9 14-15,0 1-1 16,0-1-3-16,0 2-6 15,0-2-6-15,0 3-13 16,0-3-1-16,0 2 0 16,0 1-25-16,0-1-21 15,-2 1-10-15,-5 0-16 16,-1 0-65-16,1 0-28 0</inkml:trace>
  <inkml:trace contextRef="#ctx0" brushRef="#br0" timeOffset="140056.4017">10604 9314 963 0,'0'0'206'0,"0"0"-151"16,0 0-13-16,0 0 50 15,0 0 0-15,0 0 43 16,0-14-24-16,17 13-30 16,15-1 28-16,11 2-7 0,21-1-5 15,23-1-32-15,24 1 5 16,13-2-16-16,-5-1-3 16,-9 1-12-16,-27 2-2 15,-18 0-4-15,-19 1-16 16,-8-2-6-16,3 1-10 15,0-2 0-15,3 2 0 16,-11-4-1-16,-7 2 1 16,-6 1 0-16,-5-1-1 15,-6 2-47-15,-6-1-67 16,-6 1-85-16,-14 1-177 16,-10-3-450-16</inkml:trace>
  <inkml:trace contextRef="#ctx0" brushRef="#br0" timeOffset="140379.3808">10698 9452 1375 0,'0'0'167'0,"0"0"-151"16,0 0-16-16,0 0 24 16,0 0 124-16,130 46 23 15,-35-38-20-15,31-3-58 16,9-2-22-16,-8-3-11 0,-33 0-17 16,-30 0-9-16,-19 0-6 15,-13 0-14-15,3 0-13 16,-4 0 7-16,-4 0-7 15,-12 0-1-15,-15-11-60 16,-8 0-64-16,-14-7-469 0</inkml:trace>
  <inkml:trace contextRef="#ctx0" brushRef="#br0" timeOffset="949632.6892">19770 7570 335 0,'0'0'1410'15,"0"0"-1191"-15,0 0-125 16,0 0 15-16,158-112 8 16,-40 61-26-16,14-2-25 0,-2 4-26 15,-12 9-25-15,-31 13-8 16,-23 9-7-16,-20 10-41 15,-18 3-119-15,-10 1-187 16,-14 1-520-16</inkml:trace>
  <inkml:trace contextRef="#ctx0" brushRef="#br0" timeOffset="949916.3215">19787 7305 1498 0,'0'0'200'16,"0"0"-27"-16,0 0-29 0,0 0-52 16,0 0-37-16,0 0-21 15,-40 119 22-15,-2-12 25 16,-8 13-2-16,-1-5-20 16,14-28-1-16,22-33 3 15,8-16-18-15,7-13-23 16,4 0-7-16,20 0-5 15,16-9 1-15,29-13 7 16,34-11 2-16,35-34-5 16,14-16-1-16,-4-10-12 15,-14-5-73-15,-44 18-157 16,-18 5-459-16</inkml:trace>
  <inkml:trace contextRef="#ctx0" brushRef="#br0" timeOffset="950715.4875">21224 6456 704 0,'0'0'1174'15,"0"0"-957"-15,0 0-37 16,0 0-78-16,0 0-59 15,0 0-22-15,0 81 50 16,9-28-1-16,3 2-18 16,3-1-15-16,-2-4-9 15,4-5-8-15,-7-7-13 16,-1-9-7-16,-2-10 0 0,-5-7 0 16,-2-12 6-16,0 0 11 15,-10-14 27-15,-15-32-8 16,-11-32-22-16,-3-44-14 15,3-19 0-15,17 0 5 16,16 29-4-16,3 42-1 16,13 25 0-16,15 12-7 15,9 3-8-15,13 4-2 16,10 4-18-16,5 14-30 16,-3 8-30-16,-3 5-74 15,-10 36-83-15,-13-2-218 16,-21 0-144-16</inkml:trace>
  <inkml:trace contextRef="#ctx0" brushRef="#br0" timeOffset="950878.7661">20914 6648 1234 0,'0'0'245'0,"0"0"-50"16,0 0 61-16,0 0-164 15,0 0-63-15,92-27-7 16,35-13-10-16,16-5-12 15,7-2-19-15,-18 7-82 16,-50 14-126-16,-16 5-179 0</inkml:trace>
  <inkml:trace contextRef="#ctx0" brushRef="#br0" timeOffset="951082.1316">21903 6116 1413 0,'0'0'373'15,"0"0"-75"-15,0 0-76 16,0 0-68-16,-84-3-56 15,60 36-41-15,3 9-20 16,5 10-3-16,10 1-10 16,6 1-5-16,6-4-18 15,18-2 10-15,9-2-10 16,6-5-1-16,2-3-10 16,3-10-87-16,11-22-99 15,-13-6-275-15,-7-9-635 0</inkml:trace>
  <inkml:trace contextRef="#ctx0" brushRef="#br0" timeOffset="951454.1316">22061 6272 1597 0,'0'0'274'0,"0"0"-45"16,0 0-118-16,0 0-58 16,0 0-31-16,0 0 8 15,0 0 23-15,46 61 11 16,-37-27-18-16,-4 5-11 15,-4 2-3-15,-1-2-19 16,2-5-6-16,2-8-2 16,3-11-5-16,5-12-54 15,8-3-21-15,5-28 43 16,2-12-9-16,-2-11 19 16,-4-3 20-16,-10 1 2 15,-7 7 7-15,-4 9 65 16,0 14 38-16,0 8 9 0,0 10-2 15,0 5-50-15,0 1-60 16,0 15-7-16,0 6 0 16,7 5 6-16,7 4-5 15,7-2 5-15,2-1 3 16,2-3-8-16,5-2-1 16,-2-3-55-16,15-9-112 15,-10-7-188-15,-10-4-652 0</inkml:trace>
  <inkml:trace contextRef="#ctx0" brushRef="#br0" timeOffset="951667.0416">22422 5828 1716 0,'0'0'268'0,"0"0"-111"16,0 0-32-16,0 0-21 15,119-10 12-15,-64 42-14 16,12 23-11-16,4 26-6 15,-12 22-7-15,-17 7-25 16,-33-5-23-16,-14-12-15 16,-31-14-7-16,-8-13-8 15,-26-6-97-15,9-19-199 16,-8-17-1233-16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7:11:56.5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86633"/>
    </inkml:brush>
  </inkml:definitions>
  <inkml:trace contextRef="#ctx0" brushRef="#br0">15356 4668 1855 0,'0'0'244'0,"0"0"-144"15,110-26-17-15,-23 9-15 0,29-4 3 16,7-1-1-16,-3 3-30 16,-17 2-8-16,-31 7-21 15,-18 2-10-15,-17 4-1 16,-13 1-52-16,-5 2-89 15,-19 1-98 1,0 0-401-16,-11 0-179 0</inkml:trace>
  <inkml:trace contextRef="#ctx0" brushRef="#br0" timeOffset="202.2238">15360 4908 1644 0,'0'0'195'0,"126"0"-108"16,-21 0 31-16,4 0-25 16,-21-2-2-16,-28-4-5 15,-19 1-30-15,2-4-29 16,3 1-18-16,-1-3-9 16,-8-15-123-16,-14-1-204 15,-10 0-989-15</inkml:trace>
  <inkml:trace contextRef="#ctx0" brushRef="#br0" timeOffset="618.7711">15449 4221 1731 0,'0'0'205'15,"0"0"-136"-15,0 0-49 16,0 0-20-16,0 0 21 16,-60 75 62-16,31-26 3 15,-3 11-30-15,-2 3 2 16,-4 5-9-16,1 2-2 16,1-2 7-16,6-4-23 15,8-3-13-15,11-5-5 0,11-8-4 16,12-4 10-1,39 2 29-15,35-3 13 0,46-8 3 16,21-8 2 0,4-14-3-16,-18-10-8 0,-29-3-12 15,-23 0-7-15,-23 0-9 16,-18 0-5-16,-12-5-2 16,-1 0-8-16,-3-1-11 15,-3 0 8-15,-12 2-9 16,-7 1 0-16,-6 2-42 15,-4 1-74-15,-14 0-89 16,-7-2-394-16</inkml:trace>
  <inkml:trace contextRef="#ctx0" brushRef="#br0" timeOffset="1550.2569">17049 4806 1523 0,'0'0'181'0,"0"0"-134"16,0 0-17-16,0 0 26 15,0 0 51-15,0 0-34 16,90-64-19-16,-59 32-30 15,-1-10-13-15,-5-6-5 16,-4-19 8-16,-11 3 0 16,-4-1 13-16,-4-2 29 15,-2 18 18-15,0-1-13 16,0 16 11-16,0 10 19 0,0 12-24 16,0 11-17-16,0 1-33 15,0 17-17-15,0 29-6 16,16 26 6-16,5 23 15 15,2-6-1-15,-3-16 2 16,-2-24-6-16,5-14-9 16,5 4-1-16,7-2-7 15,12-1-78-15,22-22-123 16,-10-10-82-16,-10-4-376 0</inkml:trace>
  <inkml:trace contextRef="#ctx0" brushRef="#br0" timeOffset="1918.6001">17719 4292 1249 0,'0'0'217'0,"0"0"9"15,0 0-156-15,0 0-51 16,0 0 6-16,0 0 26 16,0 0-1-16,9 72-23 15,7-58-13-15,3-3 2 16,0-6-4-16,3-5 4 15,0 0-2-15,-2-16-5 16,0-5 10-16,-3-4 9 16,-7-5 35-16,-5 0 24 15,-4 4 6-15,-1 1-17 16,0 8 22-16,-7 5-6 16,-5 8-24-16,0 4-17 15,-5 4-33-15,-5 19-11 0,0 9-6 16,0 9 0-16,5 6 7 15,7 2-1-15,8 1-6 16,2-1 0-16,21-4-1 16,15-8-11-16,27-10-60 15,36-23-99-15,-9-4-86 16,-11-3-414-16</inkml:trace>
  <inkml:trace contextRef="#ctx0" brushRef="#br0" timeOffset="2121.7402">18342 4260 1547 0,'0'0'277'16,"0"0"51"-16,0 0-91 16,0 0-64-16,0 0-83 0,0 0-59 15,0 0-10-15,-77 29-6 16,63 3-8-16,4 4-5 16,8 1-1-16,2 0 7 15,9-2-8-15,17-5-1 16,11-6-74-16,11-13-62 15,31-11-76-15,-14-14-157 16,-8-8-349-16</inkml:trace>
  <inkml:trace contextRef="#ctx0" brushRef="#br0" timeOffset="2882.1175">18645 4285 1144 0,'0'0'515'0,"0"0"-161"16,0 0-126-16,0 0-23 0,0 0-57 15,0 0-57-15,0 0-52 16,-74-47-30-16,54 73-9 15,1 9 1-15,1 1 0 16,7 4-1-16,8-1 1 16,3-5 5-16,6-7-6 15,15-7-13-15,7-9-23 16,5-11-25-16,2 0-11 16,-1-20-18-16,-3-10 22 15,-7-6 42-15,-6-9 14 16,-5-2 12-16,-6-1 2 15,-4 3 34-15,-3 10 38 16,0 12 12-16,0 6-10 0,0 11-12 16,0 6-28-1,0 0-36-15,0 13-5 0,0 9 5 16,0 6 0-16,0 5 0 16,14-1 0-16,6-1 1 15,7-5 6-15,6-6-6 16,5-8 5-16,4-10-6 15,-2-2-17-15,0-13-19 16,-8-12-16-16,-8-9 20 16,-8-10 23-16,-8-6 8 15,-8-20 1-15,0 7 1 16,-6 1 24-16,-5 6 17 16,2 24 19-16,0 5-17 15,5 15-3-15,1 12-9 16,1 0-32-16,2 24-14 0,0 13 13 15,5 10 1 1,10 5-1-16,6 3 1 0,4-2 0 16,5-7-1-16,3-4 0 15,2-11 1-15,1-7-21 16,0-15-19-16,-6-8-4 16,-6-1 6-16,-5-20 18 15,-8-8 19-15,-7-9 1 16,-4-9 0-16,0-5 0 15,-13-3 7-15,-1 2 24 16,0 9 14-16,4 11 16 16,4 15 4-16,1 17-36 0,5 7-29 15,0 24-13 1,0 28 11-16,11 20 2 0,7 16 2 16,4 7 12-16,-4-18 1 15,-6-22 0-15,-6-20-9 16,2-8 3-16,-2 1-9 15,4 2-6-15,5 2-85 16,-3-12-158-16,-4-15-588 0</inkml:trace>
  <inkml:trace contextRef="#ctx0" brushRef="#br0" timeOffset="37010.9896">19346 7779 1333 0,'0'0'185'15,"94"-5"-116"-15,-5-3 68 16,34 3-11-16,12 5-25 15,6 0-16-15,-7 0-22 16,-7 13-3-16,1-1-12 16,-1 2-1-16,0 0-7 0,-2-1 9 15,-3-4 0 1,-5-4-12-16,-9-5-9 0,-11 0-13 16,-19-2-6-16,-14-7-2 15,-19 0 2-15,-5 1-9 16,5-2 1-16,-3-1 0 15,5 0-1-15,-14-1-40 16,-18 1-76-16,-9 2-85 16,-6-2-430-16</inkml:trace>
  <inkml:trace contextRef="#ctx0" brushRef="#br0" timeOffset="37407.7201">19539 7897 725 0,'0'0'824'0,"0"0"-733"16,0 0-59-16,111 5 170 16,7 1-12-16,55 8-23 15,30 1-50-15,9 2-40 0,-14 1-7 16,-29-4-10-16,-12-2-16 16,-16-4-9-16,-14-5-5 15,-12-3-9-15,-26 0 1 16,-22 0-7-16,-22 0 3 15,-15-1-11-15,-4-4-6 16,-3 0 0-16,-2 1 6 16,-16 2-7-16,-35 2-40 15,-18 0-224-15,-21 0-571 0</inkml:trace>
  <inkml:trace contextRef="#ctx0" brushRef="#br0" timeOffset="57988.2964">14991 8143 324 0,'0'0'257'0,"0"0"-67"15,0 0-34-15,0 0-42 0,0 0-4 16,-22-22-33-16,17 19 3 16,0-1 1-16,1 1 0 15,-2-1 14-15,-2 1-17 16,0 0 2-16,-1-1-4 16,-4 2-17-16,0-3-2 15,1 5 7-15,-2-2-16 16,-2 1-9-16,0-1-7 15,1 2-1-15,-2 0 6 16,3 0-9-16,-4 0-7 0,3 0 2 16,-3 2 1-16,0 4-9 15,0 1 1 1,-2 0-1-16,6 1-3 0,-2 1 2 16,1 0-2-16,0 1-3 15,0 3 0-15,-1 1-3 16,-1 1 1-16,-2 1 2 15,2 2-1-15,-2 1-2 16,2 0 1-16,2 0 0 16,1-1-1-16,2 3-5 15,-1 0 5-15,2 1-5 16,0 3 0-16,2-1 0 16,-1 0 0-16,2-2 8 0,1 2-8 15,4-2 9 1,0 2-8-16,0 1 5 0,1 1 1 15,2-1-1-15,0 0-6 16,0 2 0-16,0-2 8 16,8 2-3-16,-1 0-4 15,4 1 5-15,2 2-6 16,1 0 8-16,0-4-3 16,0-1-5-16,2 0 0 15,-2-2 7-15,2-3-8 16,-2-1 10-16,-2-3 2 15,1-2-2-15,-1-2 2 16,0-2 2-16,-2-1-5 0,3 0 7 16,0-1-1-1,0 0-5-15,4-1 2 0,-4 0-10 16,3-1 8 0,-2 0 4-16,1-2 4 0,-2-1 2 15,0-2-2-15,-1 1-3 16,1-2 3-16,-2 0 3 15,1 0-6-15,2 0-14 16,-2 0 13-16,1 0 1 16,4 0 6-16,0-6-5 15,1-1 1-15,2 1-3 16,-2-2 0-16,1-1-2 16,2 1-5-16,-3-1 2 15,3-1 6-15,-4 2-4 0,-3-2 1 16,1 2-3-16,-2-3 1 15,-1-1-1-15,3-1 2 16,-4-1-5-16,3 2-5 16,-1-2 9-16,-4-1-1 15,1 0-7-15,-1-4 17 16,-2-1-18-16,0 0 12 16,1-3-6-16,-4-1-6 15,3 0 5-15,-3 1-6 16,1 3-1-16,-1 0 1 15,-1-1 0-15,0 1 0 16,0 3 6-16,-2-5-6 16,1 2 0-16,-1-2 0 0,1-1 6 15,0-2-5-15,-2 0-1 16,0-2 1-16,0-2 0 16,0 1-1-16,0 0 0 15,0 0 6-15,-5 1-5 16,2 2-1-16,0 1 0 15,-3 2 1-15,2-2 1 16,-1 5-1-16,1 1 5 16,-3 0-6-16,3 3 1 15,0 3-1-15,-2 0-1 16,-1 2 1-16,2 1 1 16,0 0-1-16,-1 2 1 15,-2 1-1-15,2 1 1 16,-4-1-1-16,1 1 0 15,-2 1-5-15,-1-1 5 0,-2 2 0 16,-1 0 0-16,1 0 0 16,-2 0-1-16,2 3 1 15,2-4-8-15,-1 3 7 16,2-1-5-16,2 2-1 16,3 0-19-16,0 0-32 15,-1 0-14-15,2 0-28 16,1 3-70-16,2 18-72 15,2 1-344-15,0-1-218 0</inkml:trace>
  <inkml:trace contextRef="#ctx0" brushRef="#br0" timeOffset="64879.801">18439 8104 1290 0,'0'0'317'0,"0"0"-21"0,0 0-64 15,0 0-71 1,0 0-56-16,0 0-65 0,-21-14-31 16,14 41-9-16,-1 9 11 15,-3 5-1-15,6 1-2 16,0-1-8-16,3-5 1 15,0-8 5-15,2-5-5 16,0-9-1-16,0-10 0 16,0-4 0-16,0-11 5 15,0-21-5-15,0-11 0 16,3-10-6-16,2-3 5 16,1 2 1-16,1 8 1 15,3 9 0-15,1 13-1 16,5 11-5-16,2 9 4 15,5 4 1-15,3 6-1 16,1 11-8-16,-4 7 3 16,-1 4 5-16,-4 3 0 0,-6 0 0 15,-4-1 1-15,-4-2-1 16,-4-6-5-16,0-8 5 16,0-4-9-16,0-8 1 15,0-2 9-15,-4-2 8 16,-1-16-1-16,0-6 0 15,4-6 1-15,1 1 4 16,0 1 3-16,13 5 8 16,4 7 17-16,2 9-13 15,3 6-10-15,1 1-4 16,4 10 3-16,-4 10 4 16,0 4-4-16,-9 2-5 15,0 2-1-15,-8-2 6 0,-3-1-8 16,-1-4-7-16,-1-1 0 15,-1-4-1-15,12-5-93 16,3-4-151-16,3-7-538 0</inkml:trace>
  <inkml:trace contextRef="#ctx0" brushRef="#br0" timeOffset="65539.8821">19565 8253 674 0,'0'0'696'16,"0"0"-456"-16,0 0 27 15,0 0-80-15,0 0-42 16,0 0-54-16,0 0-57 16,-9-34-23-16,9 34-10 15,0 0-1-15,0-1-1 16,0-2 1-16,11-4 0 15,9-5 6-15,2-7-6 16,2-5 0-16,-4-5 0 0,-6-2-9 16,-2-1-6-1,-11 2 13-15,-1 2 1 0,-7 7-1 16,-17 8 2-16,-8 8 12 16,-9 5 11-16,-4 15 8 15,-4 17 24-15,2 8-5 16,6 9-4-16,11 5-18 15,12 6-17-15,18-2-4 16,0-2-5-16,28-6-2 16,14-8-19-16,15-13-82 15,32-16-56-15,-12-8-143 16,-11-5-420-16</inkml:trace>
  <inkml:trace contextRef="#ctx0" brushRef="#br0" timeOffset="65953.5813">19798 8171 1386 0,'0'0'282'16,"0"0"11"-16,0 0-155 16,0 0-62-16,0 0-48 15,0 0-19-15,0 0 6 16,30 43-5-16,-23-17 6 16,-7 3 14-16,0 2-2 15,0 1-6-15,-13-6-5 16,3-1-8-16,-1-6-2 15,1-7-6-15,6-6 0 16,3-6 0-16,1 0-1 16,1-14-6-16,14-14-25 0,2-8 12 15,1-5 10-15,-2-3 9 16,1 1 1-16,-4 2-1 16,0 6 2-1,-3 8 23-15,-4 6 9 0,-1 9 40 16,-3 7-6-16,-1 5-33 15,-1 0-22-15,0 12-13 16,0 13 10-16,0 6 2 16,0 6 2-16,0 4-4 15,0 0-9-15,3-1 0 16,9-5 0-16,9-5-2 16,9-9-77-16,25-18-81 15,-5-3-88-15,-4-6-325 0</inkml:trace>
  <inkml:trace contextRef="#ctx0" brushRef="#br0" timeOffset="67313.1975">20266 8163 975 0,'0'0'407'0,"0"0"-1"15,0 0-125-15,0 0-118 16,0 0-67-16,0 0-48 16,0 0-5-16,-50 23 24 15,29 1 2-15,0 4-2 16,3 0-29-16,8 2-25 15,3-3-4-15,7-1-7 16,0-7-1-16,5-5-1 16,14-10-21-16,3-4-32 0,4-4-13 15,1-17-23-15,-2-8 16 16,-4-4 23-16,-6-4 29 16,-2 1 20-16,-5 7 1 15,-2 6 7-15,-3 9 54 16,-3 8 10-16,0 6-40 15,0 0-31-15,0 3-3 16,0 14 3-16,0 5 0 16,0 3 8-16,0 3-7 15,6 2 0-15,9-3 1 16,12-1 3-16,6-7-5 16,7-6-54-16,4-8-72 15,-2-5-39-15,-6-4-26 16,-9-16 40-16,-11-7 91 0,-8-5 60 15,-8-2 88-15,0 1 94 16,0 7 0-16,-3 7-5 16,0 6-43-16,0 9-48 15,3 4-47-15,0 0-35 16,0 16-4-16,0 10 0 16,6 8 0-16,1 7 8 15,2 5 3-15,2-2-5 16,-2-3-5-16,-2-10 0 15,1-5 0-15,2-9-1 16,-4-10-16-16,2-7-18 0,-2 0 19 16,5-21-5-1,-2-13-7-15,1-8 14 0,1-9 12 16,-3-1 0 0,1 9 0-16,-1 10 0 0,-3 11 1 15,1 13 1-15,0 9-1 16,-1 3-12-16,2 14 11 15,-1 10 1-15,4 7 14 16,-1 2-4-16,2 0-3 16,-1-3-6-16,2-5 0 15,3-9-1-15,4-6 0 16,1-8-33-16,4-5-38 16,4-8-20-16,-3-12-21 15,-1-9 34-15,-6-3 23 16,-3 1 35-16,-8 4 20 0,-1 9 0 15,-4 6 53-15,-2 9 17 16,0 3-51-16,0 10-18 16,0 12-1-16,3 7 13 15,2 2 6-15,3 0-7 16,4-4-6-16,3-5 0 16,3-8 0-16,4-8-6 15,5-6-6-15,0 0-16 16,1-15 1-16,-5-7 5 15,-5-7 15-15,-5 2 1 16,-6 5 13-16,-6 8 45 16,-1 11 25-16,0 3-50 0,-11 15-33 15,-4 15 0-15,-3 7 1 16,2 2 15-16,0 0 21 16,4-1-6-16,-1-6-11 15,5-4-11-15,0-7-9 16,2-7 0-16,2-10-7 15,3-4-8-15,1-3 14 16,0-16-28-16,0-9-4 16,5-5 20-16,7-1 12 15,2 2 1-15,1 6 0 16,-4 8 0-16,3 10 0 16,-2 8 0-16,3 0 0 15,3 8 1-15,3 6 0 16,4 2 1-16,1-3 8 15,4-3-10-15,2-7 6 0,-1-3-6 16,-1 0-11-16,0-19-30 16,-6-13-29-16,-2-26 36 15,-1-29 22-15,0-34 12 16,-6-3-1-16,-4 23 1 16,-4 36 25-16,-7 38 74 15,0 20 29-15,0 7-31 16,-3 0-49-16,-6 14-37 15,-3 21-5-15,-3 24 12 16,8 24 0-16,7 19-9 16,0 2 0-16,4-17-9 15,9-27 1-15,1-26-1 16,4-13-50-16,25-5-93 16,-1-7-91-16,1-5-377 0</inkml:trace>
  <inkml:trace contextRef="#ctx0" brushRef="#br0" timeOffset="67874.4985">21876 8207 884 0,'0'0'331'0,"0"0"-189"16,0 0-61-16,0 0 8 15,0 0-5-15,0 0-29 16,0 0-28-16,112 65-11 15,-80-65-16-15,-2-15-16 0,-3-6-18 16,-8-2 4 0,-4-4 19-16,-9-1 11 0,-6 3 38 15,0 6 70-15,0 5 72 16,-10 9-29-16,-2 5-73 16,-3 0-50-16,-4 20 11 15,1 6-8-15,0 7 4 16,6 7-2-16,3 0-10 15,6 3-5-15,3-1-9 16,0-6-7-16,10-6 4 16,7-10-5-16,8-9 7 15,4-8-7-15,5-3 7 16,3-7-2-16,5-14 18 16,-2-5 75-16,1-4-7 0,-3 2-26 15,-5 4 0-15,-5 6-20 16,-6 9-6-16,-5 7-26 15,-3 2-8-15,5 9-5 16,-4 14 5-16,0 4-5 16,-4 5 7-16,-3 1-7 15,-6-1-1-15,-2-4 1 16,-4-3 0-16,-12-2 0 16,-6-5 0-16,-3-2-1 15,-3-2 0-15,-5-4 1 16,-2-6-1-16,-1-2-27 15,-1-2-48-15,-21-16-126 16,9-7-280-16,1-2-1276 0</inkml:trace>
  <inkml:trace contextRef="#ctx0" brushRef="#br0" timeOffset="78797.2108">13959 8303 666 0,'0'0'156'15,"0"0"-68"-15,0 0 7 0,0 0 40 16,0 0-18 0,0 0-4-16,-9-27-1 0,9 25-27 15,0 2-44-15,-2 0-20 16,-1 0-13-16,1 8-8 15,-4 13 2-15,-4 11 25 16,-2 11 36-16,-3 6-3 16,0 5 1-16,1 3 23 15,2 3-36-15,4 3-18 16,6 12 9-16,2-6-13 16,0 1 2-16,0-1-3 15,7-13-11-15,-1 3-14 16,-4-4 1-16,-2-7 5 15,0-6-5-15,0-8-1 0,0-8 1 16,-2-9 0-16,-3-8-1 16,0-9-11-16,1 0-22 15,-5-46-150-15,0 1-157 16,2-7-424-16</inkml:trace>
  <inkml:trace contextRef="#ctx0" brushRef="#br0" timeOffset="79891.7114">14072 8008 927 0,'0'0'119'15,"0"0"-93"-15,0 0 20 16,118-5 39-16,-53 5 31 16,26 0-17-16,24 0 0 15,10 0-27-15,-3 0-18 16,-5 0 2-16,-9 0-7 15,2 0 5-15,-1 0-14 0,-2 0-7 16,-1 0-5-16,-8 0-7 16,-2 0-4-16,-17 0-8 15,-18 0-7-15,-15 0-1 16,-4 0-1-16,3 0 0 16,6 0 3-16,5-4-2 15,-8 0 5-15,-7 0-4 16,-8 2 7-16,-7-1 5 15,-5 0 7-15,-6 3-3 16,-6 0-7-16,-3 0-11 16,-2 8 1-16,1 12 0 15,2 14 0-15,-4 23 13 16,-2 32 14-16,-1 27 6 0,0 9-3 16,-10-3 12-16,-3-15-12 15,-1-14-10-15,-1-1-7 16,0-5 0-16,-1-1-5 15,2-18 2-15,3-11 1 16,3-15-11-16,1-5 0 16,0 3-1-16,-1-1 1 15,1-2 0-15,3-12-1 16,1-9 1-16,2-11-1 16,-2-4 9-16,-3-1 6 15,-7-4 6-15,-10-13-8 16,-11-5-12-16,-17-7 0 0,-20-3-1 15,-28-1 0 1,-20 2-1-16,-6 4-8 0,22 10 3 16,25 5 5-1,28 5 1-15,7 1-1 0,-9 0 0 16,-4 0-6-16,-4-2 6 16,5 5 0-16,5 0 0 15,1-1-5-15,3 4 5 16,-2 0-7-16,-1 0-2 15,-2 0 4-15,-3 0 0 16,0 4 5-16,-3 1 0 16,0 1 0-16,2 0-6 15,1-1 7-15,7 1 0 16,3 0 1-16,4-1-1 16,4 2 0-16,2 1 0 0,4 1-1 15,2-1 1-15,2 2 0 16,5-1-1-16,2-2 1 15,3 1-1-15,-1-1 1 16,5-1-1-16,-1 0 1 16,4-4 0-16,3 1 0 15,-1-1 0-15,2-1 0 16,1 1 0-16,1-1 0 16,0-1 0-16,1 2 0 15,2-2 0-15,0 0 0 16,0 0 0-16,0 0 0 15,0 0 1-15,0 0 0 16,0 0-1-16,0 0-10 0,0 0-158 16,0 0-401-16</inkml:trace>
  <inkml:trace contextRef="#ctx0" brushRef="#br0" timeOffset="101755.9533">18418 11637 1083 0,'0'0'137'16,"0"0"-92"-16,0 0-20 15,0 0 66-15,94-11 41 16,-43 11-20-16,19 0-20 15,23 3-6-15,22 8-14 16,5-1-2-16,-6 1-11 16,-8-3-5-16,-12 2-14 15,-2-1-11-15,-3 1-2 16,-3-3-11-16,-14 2-7 16,-12-4-3-16,-12-1 1 15,10 2-1-15,24 0-5 0,-1-2 10 16,2 1 11-16,0-1-7 15,-20-1-8-15,9 1 2 16,24 1 4-16,2-1-5 16,21 0-8-16,3-1 13 15,-10-1-6-15,-7-2 1 16,-11 0-7-16,1 0 8 16,2 0-3-16,-1 0-5 15,-5 0 8-15,-3 0-3 16,-15 0 2-16,-14 0-1 0,-13 0 5 15,1 0-3 1,6 0 3-16,13 1-11 0,7-1 20 16,12 1-5-16,12-1 2 15,14 0-5-15,1 0-1 16,-10 0 5-16,-21 0-1 16,-21 0-4-16,-13 0 4 15,-5 0 6-15,6 0-2 16,5 0-4-16,0 0 5 15,-5 0 6-15,-10-2-2 16,-3-3 3-16,-4 1-4 16,-4 0-4-16,-3-1-1 15,-5 1-7-15,-4 1 7 16,-2 1-5-16,-5 0-1 16,-2 1-4-16,-3 0-2 0,-3 1-6 15,0 0 6-15,0-2-6 16,0 2 0-16,0-1-1 15,-9-1-24-15,-44-5-63 16,2 0-201-16,-8-4-376 0</inkml:trace>
  <inkml:trace contextRef="#ctx0" brushRef="#br0" timeOffset="176611.8875">12608 16827 401 0,'7'100'65'0,"0"16"-46"16,-1-3-12-16,3 5 45 15,-3 4 23-15,0 1-16 16,0-2-57-16,-1 2-2 15,-1-31-101-15,-3-21-189 0</inkml:trace>
  <inkml:trace contextRef="#ctx0" brushRef="#br1" timeOffset="187788.5026">20862 14487 552 0,'0'0'114'15,"0"0"-35"-15,0 0 84 0,0 0 17 16,0 0-17-16,-8 2-6 15,8-2 7-15,0 0-1 16,0 0-1-16,0 0-29 16,0 0-33-16,0 0-27 15,0 0-7-15,4 0-11 16,12 0 9-16,10 0-15 16,12 0-11-16,11 0-7 15,7 0-7-15,4 0-6 16,-2 0-17-16,-4 3 9 15,-3 0-9-15,-11 2 0 16,-7-2-1-16,-9 0-34 16,-8-2-76-16,-11 1-41 0,-5-2-96 15,0 3-66-15,-10-3-256 16</inkml:trace>
  <inkml:trace contextRef="#ctx0" brushRef="#br1" timeOffset="187998.4298">20890 14679 1547 0,'0'0'237'0,"0"0"-180"16,0 0-36-16,0 0 90 15,0 0 21-15,0 0-51 16,123 22-37-16,-49-16-27 15,45 2-17-15,-13-3-102 16,-4-2-416-16</inkml:trace>
  <inkml:trace contextRef="#ctx0" brushRef="#br1" timeOffset="188583.3098">22617 14732 1154 0,'0'0'193'0,"0"0"9"0,0 0 88 15,0 0-75-15,0 0-72 16,0 0-32-16,0 0-8 16,14-13-27-16,21 13-30 15,30 0-13-15,32 0 4 16,35 0 6-16,8 3-1 15,-5-2 1-15,-18-1-4 16,-18 0-2-16,-19 0-13 16,-15 0-9-16,-19 0-7 15,-8 0 1-15,-2 0-8 0,-3 0-1 16,-3 0-33-16,-16 0-65 16,-10 0-80-16,-11 0-137 15,-17 4-349-15,-7-2-280 0</inkml:trace>
  <inkml:trace contextRef="#ctx0" brushRef="#br1" timeOffset="188875.5959">22725 14922 1704 0,'0'0'290'15,"0"0"-182"-15,0 0 38 16,131 7 15-16,-34-3-39 16,29 2-35-16,10 0-31 15,-3 4 7-15,-16-3-13 16,-19 2-12-16,-21-3-7 16,-18 0-1-16,-20-2-12 15,-10-1-8-15,0 1-9 16,-7-1-1-16,-3 0-9 15,-14 1-53-15,-25-3-152 16,-12 2-332-16,-15-3-868 0</inkml:trace>
  <inkml:trace contextRef="#ctx0" brushRef="#br1" timeOffset="190056.9361">1816 15762 1318 0,'0'0'372'16,"0"0"-246"-16,0 0 7 15,0 0 9-15,0 0-33 16,0 0 33-16,102-33-23 0,-36 11-8 16,28-4-20-16,21-3-27 15,4 0-10-15,-5 1-5 16,-15 4-19-16,-27 9-15 15,-14 2-9-15,-14 4 0 16,-9 4-5-16,1-1-1 16,-2 2-1-16,-1 0-34 15,-12 2-56-15,-9 2-74 16,-12 0-128-16,-3 2-288 16,-16 5-286-16</inkml:trace>
  <inkml:trace contextRef="#ctx0" brushRef="#br1" timeOffset="190415.9072">1950 16254 1991 0,'0'0'263'16,"0"0"-210"-16,0 0-29 0,0 0 57 16,86-27 29-16,-2-1-17 15,29-14-20-15,4-4-14 16,-17 3-4-16,-25 11-13 16,-27 11-4-16,-2 1-18 15,5 1-11-15,6-2-7 16,1 0-1-16,-7 6 7 15,-16 4-8-15,-9 3 0 16,-12 5-1-16,-6 2-43 16,-6 1-33-16,-2 0-64 15,0 3-128-15,-3 6-340 16,-12-1-408-16</inkml:trace>
  <inkml:trace contextRef="#ctx0" brushRef="#br1" timeOffset="214293.1947">18226 16232 176 0,'0'0'310'0,"0"0"-115"15,0 0-53-15,0 0-5 0,0 0 18 16,0 0-6-16,0 0-13 16,0-6-26-16,0-2-63 15,6-5-14-15,1-2 18 16,2-5 8-16,2-2-1 16,1-6 9-16,2-2-30 15,2-4-2-15,4 1-6 16,1 2 14-16,2 2-10 15,2 6-12-15,3 3 11 16,4 1-1-16,2 4-2 16,5 3-8-16,-1 1-5 15,4 3 11-15,4 0 2 16,2 1-7-16,6 0 2 0,1-2 0 16,3-2-2-16,2 2-4 15,0-5-7-15,-5-1-5 16,-4 1-4-16,-7-2-1 15,-8 0 1-15,-8 2-1 16,-4-3-1-16,-9 2-10 16,-2 1-39-16,-7-1-48 15,-6-2-143-15,0 0-259 16,-7 5-655-16</inkml:trace>
  <inkml:trace contextRef="#ctx0" brushRef="#br1" timeOffset="214644.5735">19082 15502 1437 0,'0'0'219'16,"0"0"-162"-16,0 0-47 15,0 0-9-15,0 0 5 16,0 0 35-16,0 0 23 15,93 41-18-15,-49-25-17 16,0-1-8-16,-2 1-10 16,-6-2-9-16,-6 0-2 15,-9 1 0-15,-7 2 0 16,-11 3 1-16,-3 3 24 0,-3 0 55 16,-17 5-36-16,-3 0-1 15,-5-1 0-15,2-1 5 16,0-1-18-16,4-5-15 15,3-2-9-15,5-2-5 16,4-1-1-16,4-7-37 16,5-2-175-16,1-6-397 0</inkml:trace>
  <inkml:trace contextRef="#ctx0" brushRef="#br1" timeOffset="215634.5821">19634 15695 986 0,'0'0'333'16,"0"0"-221"-16,0 0 17 0,0 0-37 16,0 0-9-16,0 0-54 15,0 0-19-15,40-43-9 16,-31 24 5-16,2-5-5 15,-4-3 0-15,2-7 7 16,-3-3-6-16,0-1-1 16,-1-1 1-16,-1 5 15 15,-1 5 40-15,-2 5 15 16,-1 6 23-16,0 5-14 16,0 2-3-16,0 8-16 15,0 0-8-15,0 2 0 16,0 1-28-16,0 0-13 15,-1 1-4-15,-2 12-9 16,2 5 1-16,1 6 0 16,0 1-1-16,0 4 1 15,4-1-1-15,5 0 0 0,4-2 1 16,2-4-1-16,1-1 1 16,1-2-1-16,0-4 2 15,-1-3-2-15,-1-5 0 16,3-3 6-16,-1-4-4 15,2 0-1-15,1-8 1 16,2-12-1-16,0-5 5 16,-2-4-5-16,-2-6-1 15,-4-2 1-15,-5 1 1 16,-5 2-1-16,-4 4-1 16,0 2 1-16,0 8-1 15,0 6 3-15,0 2 25 0,-3 7-3 16,2 0 2-16,-2 4-6 15,3 1-9 1,0 0-11-16,-2 0 6 0,2 0-7 16,-1 7-8-16,-1 10 8 15,2 6 1-15,0 4-1 16,0 5 2-16,0 0 5 16,3 3 1-16,9-1 7 15,-1-2 0-15,4 0 4 16,2-1 5-16,1-2 3 15,0-6-10-15,2-3 1 16,-2-5 0-16,2-7 8 16,4-6 23-16,3-2 9 0,6 0-6 15,3-13-16 1,3-4-13-16,1 0-10 0,-8-2-11 16,-3 2 4-16,-10 4-5 15,-4 4 1-15,-7 1 4 16,-5 4-6-16,0 4 0 15,-3 0-33-15,0 0-58 16,-33 0-90-16,0 10-284 16,-9-3-1216-16</inkml:trace>
  <inkml:trace contextRef="#ctx0" brushRef="#br1" timeOffset="223962.1668">16931 16145 191 0,'0'0'170'0,"0"0"-97"15,0 0-24-15,0 0-28 16,0 0-3-16,0 0 1 16,0 0 14-16,0 0 42 15,0 0 2-15,0 0-18 16,0 0-23-16,0 0-7 15,0 0 1-15,0 0-5 16,0 0-2-16,0 0 7 16,0 0-1-16,0 0 3 15,0 0-3-15,0 0 1 16,0 0 4-16,0 0-10 0,0 0 2 16,0 0-1-16,0 0-3 15,0 0 1-15,0 0 3 16,0 0-3-16,0 0-1 15,0 0-5-15,0 0 11 16,0 0-17-16,0 0-1 16,0 0-2-16,0 0-7 15,0 0 0-15,0 0 0 16,0 0 0-16,0 0 0 16,0 0 1-16,0 0-1 15,0 0 0-15,0 0-1 16,0 0 0-16,0 0 0 15,0 0 1-15,0 0-1 16,0 0 0-16,0 0 0 16,0 0 0-16,0 0 0 0,0 0-1 15,0 0 1-15,0 0-1 16,0 0 0-16,0 0 1 16,0 0-2-16,0 0 2 15,0 0-1-15,0 0 1 16,0 0 0-16,0 0 0 15,0 0 0-15,0 0 1 16,0 0-1-16,0 0-1 16,0 0-1-16,0 0-4 15,0 0-1-15,0 0-7 16,0 0-17-16,0 0 4 16,0 0 18-16,0 0 0 0,0 0-15 15,0 0-1-15,0 0 6 16,0 0 10-16,0 0 2 15,0 0 7-15,0 0-1 16,0 0 1-16,0 0 0 16,2 0 1-16,-2 0 6 15,0 0-7-15,0 0-2 16,0 0-19-16,0 0-44 16,0 0-48-16,1 0-83 15,1 0-55-15,-2 0-23 0</inkml:trace>
  <inkml:trace contextRef="#ctx0" brushRef="#br1" timeOffset="225298.1671">16944 16165 472 0,'0'0'260'0,"0"0"-107"16,0 0-5-16,0 0-18 0,0 0-19 16,0 0-25-16,0 0-37 15,0 0-10-15,0 0 14 16,0-3 9-16,0-1-15 15,0 0-2-15,0 0-7 16,0-1 7-16,0 0-7 16,0-2-15-16,0 0-7 15,0-3-8-15,0-2-2 16,0-1 2-16,0-3 14 16,0-3-1-16,0-3-4 15,2 0 10-15,-1-1 1 16,4-3-1-16,0 0-10 15,1-3 0-15,2-2-3 16,0-3-5-16,0-2-1 16,1-3 0-16,2-5 9 0,-2-2-3 15,0-3 0-15,3-1-13 16,-2-3 6-16,1 4-6 16,1 2 5-16,-2 3 0 15,0 0 2-15,-3 7 6 16,2 1 4-16,-2 3-3 15,-3 1-2-15,4 3 6 16,-2-2-6-16,-1-1-5 16,2-2-8-16,-1-3 2 15,3 1 4-15,-2 2-6 16,1 2 1-16,-2 5 5 0,1 5 7 16,-1 2 1-16,-1 2-2 15,-1 0 7-15,1 5-7 16,-2 0-5-16,0 2 2 15,-1 5-3-15,-2 2-5 16,0 0 0-16,0 4 1 16,0 0-1-16,0 0-1 15,0 0-19-15,0 0-61 16,0 0-138-16,-4 3-297 0</inkml:trace>
  <inkml:trace contextRef="#ctx0" brushRef="#br1" timeOffset="226036.731">17139 14791 962 0,'0'0'246'16,"0"0"-103"-16,0 0 40 0,0 0-87 15,0 0-58-15,0 0-19 16,0 0 17-16,-57 41 20 15,45-20-4-15,-4 3 0 16,2 1-8-16,0 1-11 16,3-1-15-16,0-2-9 15,1-4-8-15,1-2 0 16,0-4 1-16,2-4-1 16,2-3 9-16,4-4-10 15,-1-2 9-15,2 0 3 16,0 0 15-16,0-5 41 0,0-10-31 15,0-4-15 1,0-5-9-16,10-2-4 0,1 1 6 16,3 2-8-16,0 2 0 15,2 0 1-15,4 2-2 16,-1 4 2-16,1 0-2 16,2 1-5-16,-1 5 7 15,-2 1-2-15,1 1 0 16,-4 4 1-16,-1 1 2 15,-3 2-3-15,1 0 6 16,0 0 5-16,-2 3 0 16,-2 6-4-16,2 3 20 0,-1 5 11 15,-2 3 2 1,1 1-6-16,-2 3-10 0,0 0-5 16,-1-2-1-16,-2 0-6 15,0-5-3-15,-1 0-3 16,0-2-5-16,-3-4 1 15,2-1-7-15,-2-5 7 16,0 0-8-16,0-2 0 16,0-3-13-16,0 0-112 15,0-13-188-15,0-9-1535 0</inkml:trace>
  <inkml:trace contextRef="#ctx0" brushRef="#br1" timeOffset="227910.933">17561 14578 755 0,'0'0'206'0,"0"0"-61"0,0 0-21 15,0 0 21 1,0 0 0-16,0 0-28 0,0 0-31 16,17-64-23-16,-12 59-21 15,1 5-14-15,0 0-14 16,2 0-6-16,2 0 6 15,0 8 7-15,1 4 2 16,-1 5 26-16,-1 4 15 16,-4-1-15-16,-4 5-10 15,-1-3-5-15,0 1-16 16,-4-1 1-16,-7 0-9 16,-2-3-8-16,1 0-1 15,1-4 0-15,1-6 0 16,5-2 4-16,1-4-3 15,4-3-1-15,0 0 0 0,0-3 4 16,4-13-5-16,7-9-31 16,4-5 13-16,6-5 2 15,0-1 4-15,2-1-7 16,0 3 0-16,-4 3 11 16,-2 5 7-16,-4 2-1 15,-3 6-7-15,-2 2 9 16,-2 4 1-16,-1 2-1 15,-4 3 0-15,1 2 1 16,-2 2 12-16,0 3 17 16,0 0 2-16,0 0 1 15,0 0-14-15,-5 0-18 16,-3 9 0-16,-2 5 0 0,-2 5 0 16,-1 2-1-16,3 4 0 15,-1 2 0-15,6 1 15 16,1-1-8-16,1-3-1 15,3 0 0-15,0-2 2 16,0-5-7-16,0 0 9 16,1-5-9-16,5 1 1 15,-1-4 4-15,2-2-5 16,2-1 6-16,0-3 2 16,2-2 25-16,3-1 14 15,2 0 14-15,3-7-22 16,1-8-15-16,0 0-10 0,-1-2-7 15,-3 0-2-15,-3 5-5 16,-6 2 7-16,-2 5-8 16,-5 5-68-1,0 1-100-15,-14 13-366 0,-3 4-707 0</inkml:trace>
  <inkml:trace contextRef="#ctx0" brushRef="#br1" timeOffset="231518.2965">16678 16337 9 0,'0'0'0'0,"0"0"-9"0</inkml:trace>
  <inkml:trace contextRef="#ctx0" brushRef="#br1" timeOffset="234804.3851">21451 16745 636 0,'0'0'274'15,"0"0"-144"1,0 0-63-16,0 0 11 0,0 0-3 15,0 0-20-15,1 0-20 16,1 0-16-16,-2-1-6 16,0 1-6-16,0 0-6 15,0 0-1-15,0 0-63 0,-10 0-108 16,-1 0-644-16</inkml:trace>
  <inkml:trace contextRef="#ctx0" brushRef="#br1" timeOffset="343631.9978">14901 16477 385 0,'0'0'146'0,"0"0"-79"15,0 0 91-15,0 0-27 16,0 0 15-16,0 0-29 16,17-21-17-16,-17 20-10 15,1 1-15-15,-1-2 26 0,0 2 0 16,0-1-16-16,0-2-11 16,0-1-24-16,0 1 10 15,0-1 12-15,-6-1-18 16,-4 0-22-16,1-1-7 15,-3 0-6-15,-2 2-7 16,-1 0 7-16,-2 2 0 16,-2 2-2-16,-1 0-7 15,-4 2-3-15,-1 9-5 16,-1 3 5-16,1 3-6 16,-2 5 0-16,0 3 0 15,1 6 7-15,1 5-8 16,2 4 0-16,1 5 0 15,2 5 1-15,2 3 0 16,6 3 5-16,4 2-6 0,8 3 1 16,0-4 5-16,2 1-4 15,13-5 4-15,4-2-5 16,3-6 10-16,4-5 13 16,0-6-9-16,5-5 8 15,6-4 10-15,2-4-3 16,3-6 5-16,4-4-2 15,2-3 2-15,2-3-14 16,1-4 7-16,-2-1-13 16,-2 0 2-16,-3-11-16 15,-4-1 11-15,-7-4 1 16,-6-1 1-16,-7-5 1 16,-6-3-3-16,-2-11-2 0,-4-18-1 15,1-25-3-15,-6-22-5 16,-2-6 7-16,-1 18-7 15,0 23 5-15,0 27 2 16,0 3-1-16,-3-5-7 16,-7-5 1-16,-2-2-1 15,-3 4 0-15,-3 8 15 16,-6 6 3-16,-5 2 21 16,-6 6-17-16,-7 8-8 15,-7 3-14-15,-8 10-14 16,-2 1-5-16,-4 20-30 0,5 13-29 15,10 7-50 1,21 33-48-16,13-9-183 0,14-5-439 0</inkml:trace>
  <inkml:trace contextRef="#ctx0" brushRef="#br1" timeOffset="344250.5033">15374 17288 1247 0,'0'0'357'16,"0"0"-124"-16,0 0-85 16,0 0-76-16,0 0-13 15,0 0 63-15,113 73 7 16,-52-34-24-16,7 3-36 16,-3-3-26-16,-4-1-19 15,-8-4-17-15,-12-3-5 16,-8-6 3-16,-10-5-5 15,-7-8-116-15,-16-12-100 0,-6 0-105 16,-11-5-321-16</inkml:trace>
  <inkml:trace contextRef="#ctx0" brushRef="#br1" timeOffset="344670.2893">15328 17396 1508 0,'0'0'289'0,"0"0"-150"0,0 0-57 16,0 0 0-1,0 0 2-15,-26 74-25 0,22-51-25 16,1-1-7-16,0-6-7 15,1-2-9-15,0-3-5 16,0-8 0-16,0 0 3 16,1-3-8-16,-2 0 15 15,3-18 0-15,-3-11-14 16,0-11-2-16,3-7 0 16,0 2 1-16,0 0 28 0,9 9 2 15,6 11-7 1,6 6 4-16,6 9-8 0,7 6-10 15,12 4-2-15,19 14 2 16,24 19 20-16,-5 3 1 16,-7 0-16-16,-13-2-15 15,-3 18-54-15,-9-6-145 16,-8-1-531-16</inkml:trace>
  <inkml:trace contextRef="#ctx0" brushRef="#br1" timeOffset="346764.0016">12051 15880 82 0,'0'0'961'16,"0"0"-859"-16,0 0-78 15,0 0 25-15,0 0 51 16,-84-73-22-16,59 59 15 16,-2-2 3-16,-3 2-4 15,-1 2-19-15,-6-1-11 16,-2 7-18-16,-8 3-4 16,-6 3-21-16,-5 0-12 15,-8 12-5-15,-4 8-1 16,-4 5 0-16,-1 5 1 15,0 9-1-15,5 5 9 16,3 4 2-16,7 7-1 16,7 4-3-16,8 4-7 15,2 12 12-15,4 14-4 0,9 14-3 16,5 4 3-16,10-5-3 16,12-9 12-16,3-7 0 15,0-1-6-15,1 4-2 16,11 3-8-16,6 0 14 15,0-2 3-15,4-4-6 16,5-5 2-16,-5-14 1 16,0-13-3-16,-3-10-2 15,1-2-2-15,8 5 14 16,6 6 1-16,6 5-4 16,5-5 0-16,6-7 2 0,2-2 2 15,7-7 2-15,3-6-2 16,2-4 1-16,6-9-4 15,1-6-6-15,3-11 1 16,1-1 2-16,-4-14 7 16,5-14 2-16,-4-3-8 15,-2-5 6-15,-3 0-14 16,-9 3-1-16,-7 2-8 16,-6 2-1-16,-11-2 7 15,-4 1 8-15,-2-5 3 16,-5-4-8-16,-3-5 1 15,-2-11-5-15,-1-18 2 0,2-16-8 16,0-23 1-16,-3-5-1 16,-7 8 1-16,-7 14-1 15,-3 12 0-15,-1 6 1 16,-18 0 5-16,-1-1-7 16,-14-3 10-16,-4-5-8 15,-6-3-2-15,-4-1 1 16,-2 3 8-16,0 7-9 15,5 15 1-15,10 14 5 16,5 13 6-16,1 10 8 16,-3 2-2-16,-6-2 2 15,-4 3-11-15,-2 6-7 16,-1 7-1-16,-4 2 1 16,-5 4 3-16,-2 4-5 15,0 2 0-15,-2 0-1 16,3 0 0-16,3 4-11 0,4 5-16 15,3 2-26-15,8 5-93 16,4 21-74-16,9-1-259 16,8-3-561-16</inkml:trace>
  <inkml:trace contextRef="#ctx0" brushRef="#br1" timeOffset="347391.1806">12225 15632 942 0,'0'0'214'0,"0"0"-17"16,0 0 21-16,0 0-43 16,57-99-60-16,-18 60-50 15,8-1-24-15,10-2-19 16,6 1-13-16,2 2-8 15,-2 2 0-15,-9 4-1 16,-11 0-63-16,-16 8-164 16,-18 8-375-16</inkml:trace>
  <inkml:trace contextRef="#ctx0" brushRef="#br1" timeOffset="347664.0421">12067 15268 955 0,'0'0'395'16,"0"0"-317"-16,0 0-77 15,0 0-1-15,9 79 62 16,-4-29 52-16,-4 8-2 16,-1 7-13-16,0 2-15 15,-1-2-5-15,-7-5-35 16,4-4-15-16,4-13-13 15,0-9-8-15,3-13-8 16,13-12 0-16,14-9 0 16,9-3 0-16,28-24 0 15,40-25-125-15,-11 3-193 0,-7-4-486 16</inkml:trace>
  <inkml:trace contextRef="#ctx0" brushRef="#br1" timeOffset="348238.1681">13694 14658 1490 0,'0'0'255'0,"0"0"-15"16,0 0-70-16,0 0-53 15,0 0-66-15,-111 35-9 16,54-3-6-16,-6 4 17 16,1 3 5-16,5 2-12 15,8-7-18-15,15-2-7 16,14-6-12-16,11-7-9 15,9-4-21-15,13-3 6 16,22-4 15-16,24-5 18 16,4-3-5-16,7 0-3 15,2-11-2-15,-20 1-7 16,-1 0-1-16,-17 3 1 0,-16 2-1 16,-13 5 0-16,-5 0-11 15,-4 9 11-15,-18 12 6 16,-12 10 0-16,-8 8-5 15,-7 1 12-15,4 2 8 16,8-3 3-16,9-6-11 16,12-1-7-16,9-8-5 15,7-6-1-15,0-5-1 16,20-2 1-16,9-7 11 16,16-4 8-16,21 0 5 15,1-9-10-15,6-9-1 16,4-1-13-16,10-8-47 15,-12 4-152-15,-17-1-374 0</inkml:trace>
  <inkml:trace contextRef="#ctx0" brushRef="#br0" timeOffset="789339.5219">14788 5373 352 0,'0'0'0'0,"0"0"-10"16,-27-18-60-16,21 9 5 16,2 1-1-16,1-1 39 15,3-2 27-15,-2 1 1 16,-1 2 0-16,-2-1 22 15,-2 2-3-15,-5 2 17 16,0 0-16-16,-1 5-21 16,-5 0 0-16,-1 0-1 15,2 0 1-15,-4 5-1 16,2 2 1-16,1 1 0 16,0-2 1-16,3 2 19 15,2-2 64-15,7-2 37 16,3-2 42-16,3-2-62 15,0 0-30-15,10 0 42 16,10 0-5-16,5-2 29 0,6-9-30 16,5-5-25-16,5-4-32 15,2-1-21-15,0-1-7 16,4-1 16-16,-2 2-25 16,3-1-13-16,-5 1 0 15,6 4-46-15,-13 4-108 16,-12 4-366-16</inkml:trace>
  <inkml:trace contextRef="#ctx0" brushRef="#br0" timeOffset="789595.2223">14665 5554 1283 0,'0'0'156'15,"0"0"-117"-15,0 0-30 16,103-50-7-16,-55 25 5 16,1-4 5-16,10 3-11 15,3-3 5-15,29-10-6 16,-15 8-135-16,-13 2-650 0</inkml:trace>
  <inkml:trace contextRef="#ctx0" brushRef="#br0" timeOffset="814530.4599">17707 14967 887 0,'0'0'220'0,"0"0"-126"16,0 0-16-16,0 0-5 0,0 0-18 15,83-46-16-15,-54 36 6 16,3 0-16-16,3 0-20 15,1 2-1-15,-4 0-7 16,0 0 5-16,-5 3-6 16,-7 1-75-16,-8 1-107 15,-6 2-457-15</inkml:trace>
  <inkml:trace contextRef="#ctx0" brushRef="#br0" timeOffset="814725.1653">17786 15020 1237 0,'0'0'248'0,"0"0"-165"16,0 0-34-16,0 0-14 15,0 0-13-15,164-26-22 16,-67 8-17-16,5-5-467 0</inkml:trace>
  <inkml:trace contextRef="#ctx0" brushRef="#br0" timeOffset="815397.534">20137 15850 1265 0,'0'0'267'0,"0"0"-121"16,0 0-40-16,0 0-39 15,0 0-11-15,0 0-25 16,0 0-18-16,59-26-4 15,-35 21-9-15,-1-1-14 0,-1 3-109 16,-1 0-64-16,-8 1-96 16,-5 2-253-16</inkml:trace>
  <inkml:trace contextRef="#ctx0" brushRef="#br0" timeOffset="815546.6937">20155 15925 1104 0,'0'0'190'0,"0"0"-92"0,0 0 65 16,0 0 1-16,86 3-61 15,-35-8-71-15,29-5-32 0,-12 1-184 16,-9 2-565-16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7:13:53.7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86633"/>
    </inkml:brush>
  </inkml:definitions>
  <inkml:trace contextRef="#ctx0" brushRef="#br0">706 629 1761 0,'0'81'210'16,"0"14"-55"-16,7 17 33 16,8-6-86-16,5-17-41 15,2-4-15-15,-4-13-27 0,-3-18-11 16,-5-16-8-16,-4-12-56 16,-3-7-94-16,-1-8-75 15,-2-11 23-15,-6-20 44 16,-15-47-78-16,-9-34 118 15,0-18 118-15,5 1 25 16,6 25 93-16,17 30 21 16,2 20 53-16,9 10 17 15,12 0-107-15,11 0-55 16,13 1-19-16,6 10-1 16,7 8-2-16,-1 9 0 0,-2 5-6 15,-9 2-10 1,-10 15-1-16,-12 2 32 0,-12 3-15 15,-12 7-13-15,-2 3-12 16,-26 3 0-16,-9 2-46 16,-36 12-84-16,9-11-202 15,7-9-476-15</inkml:trace>
  <inkml:trace contextRef="#ctx0" brushRef="#br0" timeOffset="442.179">1538 749 1413 0,'0'0'745'16,"0"0"-606"-16,0 0 53 15,-86-5-97-15,48 21-22 16,0 5 12-16,3 8-26 15,8 2-29-15,5 3-18 16,13 0-11-16,6-1 0 16,3 0 0-16,6-5-1 15,13-5-21-15,7-12-28 16,4-11-5-16,1-5-14 16,-1-26-25-16,-6-12 16 15,-5-23 33-15,-16-21 34 0,-5-20 10 16,-18 5 25-16,-1 23 49 15,9 30 27-15,4 26-4 16,4 6-13-16,1 7 10 16,0 7-57-16,3 3-37 15,0 24-17-15,18 15 17 16,9 14 7-16,7 11-6 16,12 3-1-16,5-2-7 15,3-4-86-15,14 7-107 16,-14-18-175-16,-11-16-768 0</inkml:trace>
  <inkml:trace contextRef="#ctx0" brushRef="#br0" timeOffset="742.2993">1887 719 1844 0,'0'0'383'16,"0"0"-275"-16,0 0-43 15,0 0 48-15,0 92 10 16,0-47-48-16,3 5-32 15,0-1 8-15,5-3-23 16,-4-7-11-16,1-11-8 16,-4-11-8-16,2-12 5 15,-3-5 16-15,0-17 23 16,-3-30-8-16,-12-31-23 16,-4-26-7-16,4 1-6 0,3 19 5 15,9 29-5-15,3 25 6 16,0 0-6-1,9 5-1-15,6 5-16 0,4 10-26 16,12 8-38-16,14 7-58 16,-3 10-127-16,-11 4-432 0</inkml:trace>
  <inkml:trace contextRef="#ctx0" brushRef="#br0" timeOffset="900.3116">1696 880 1560 0,'0'0'1002'0,"0"0"-905"16,0 0-68-1,90-14-18-15,-4-6-9 0,44-5-2 16,-15 2-61-16,-14 3-421 0</inkml:trace>
  <inkml:trace contextRef="#ctx0" brushRef="#br0" timeOffset="1701.4866">4032 662 1664 0,'0'0'332'0,"0"0"5"15,0 0-102-15,-72-86-50 16,41 77-54-16,-6 9-61 15,-8 7-44-15,-3 21-25 16,2 12 6-16,8 6-6 16,12 5-2-16,15 0 2 15,11 0-2-15,11-6-4 16,25-8-27-16,13-13-36 0,9-15 15 16,8-9-6-1,-2-16-19-15,-10-18-37 0,-11-9 32 16,-21-7 33-16,-19-4 37 15,-3 0 13-15,-25 6 12 16,-2 6 42-16,0 12-17 16,6 10 45-16,5 11-33 15,13 4-12-15,3 2-37 16,3 3-2-16,25 0-50 16,12 0 37-16,14-2 14 15,2-2 1-15,-3-2 0 16,-13 1 0-16,-12 5 9 15,-11 0 15-15,-8 0-9 0,-1 15-9 16,-2 16 48-16,7 13 38 16,-1 24 7-16,4 28-47 15,-1 35-1-15,0 9 27 16,-6 5-18-16,0-14-33 16,0-24-12-16,-3-23-14 15,0-26 1-15,0-22-1 16,-3-14-1-16,3-5-12 15,3-5-27-15,-3-12-20 16,0-8 22-16,-3-39 22 16,-3-38-10-16,0-1-16 15,-8 3 14-15,-11 15 12 16,-2 24 8-16,-6 2 7 0,-4 1 9 16,-4 11 7-1,0 11-4-15,5 7-12 0,10 8-13 16,20 4-53-16,0 6-156 15,20 6-437-15</inkml:trace>
  <inkml:trace contextRef="#ctx0" brushRef="#br0" timeOffset="2155.4469">5910 612 795 0,'0'0'1000'0,"0"0"-920"16,0 0-79-16,0 0 61 15,0 103 50-15,3-57-23 16,3 3-46-16,-3-3-23 16,-3-3-14-16,0-9 0 15,0-9 1-15,0-13-7 16,-9-12 9-16,-1-3 34 16,-1-27-24-16,-2-13-7 15,4-8 25-15,4-2 48 0,5 5 11 16,8 11 4-1,13 10-42-15,11 16-40 0,4 11-18 16,3 10-17-16,7 23 17 16,-3 12 23-16,-4 7-6 15,-3 6-7-15,-3 0-10 16,1 15-15-16,-4-13-122 16,-8-17-413-16</inkml:trace>
  <inkml:trace contextRef="#ctx0" brushRef="#br0" timeOffset="3164.1211">6455 674 1972 0,'0'0'300'0,"0"0"-165"0,0 0-88 16,0 0 40-16,-53 102-3 15,46-56-18-15,7 4-26 16,0-2-17-16,16-4-10 15,2-10-8-15,3-14-5 16,-2-13-14-16,-1-7 2 16,0-16 11-16,-3-18 0 15,-6-10 1-15,-8-7 2 16,-1-10-2-16,-8 3-1 16,-9 7 1-16,-1 12 0 0,6 16 26 15,2 10-1-15,7 13-25 16,3 3-5-16,0 16-27 15,0 9 17-15,14 5 15 16,12 0-1-16,7-6 0 16,8-5-8-16,6-11-2 15,-1-11 11-15,2 0-11 16,-5-17 1-16,-4-8-2 16,-11-5 6-16,-8-1 6 15,-8 1 2-15,-7 4 4 16,-5 4 11-16,0 8 13 15,0 7-1-15,0 4 0 16,0 3-17-16,0 0-12 0,0 13-14 16,5 11 13-1,3 7 0-15,8 5 1 0,2 3 0 16,7 0 0-16,6-3 0 16,7-5 0-16,5-6 1 15,0-11-1-15,3-11-47 16,-2-3-61-16,-8-16-23 15,-10-12 8-15,-6-6 68 16,-11-4 52-16,-6 1 3 16,-3 3 82-16,0 9 37 15,0 7 6-15,0 8-40 16,0 8-48-16,0 2-37 16,0 2 0-16,7 17-12 15,10 7 12-15,5 10-1 0,2 3 0 16,0 1 1-1,-5-5 0-15,-2-4-40 0,-7-8-25 16,-6-8-68-16,-4-10-39 16,0-5 82-16,-3-17 44 15,-7-17-1-15,1-11 47 16,3-9 46-16,3-1 33 16,3 3 6-16,0 11 16 15,11 14-11-15,8 11-54 16,6 13-36-16,5 3-6 15,7 13-6-15,5 13 3 16,3 5 9-16,-6 4 0 16,-8 0 7-16,-9-1 1 0,-8-2-7 15,-8-9-1-15,-6-6 0 16,0-9 0-16,0-8 14 16,0-2 97-16,4-22-26 15,2-6-38-15,5-6-13 16,8 5-4-16,5 3-2 15,0 10-19-15,3 10-9 16,0 8-13-16,7 1 2 16,2 20 10-16,8 5 0 15,1 3 0-15,4 1-8 16,2-3-46-16,24-1-72 16,-11-7-187-16,-10-11-573 0</inkml:trace>
  <inkml:trace contextRef="#ctx0" brushRef="#br0" timeOffset="3650.3262">8455 609 1655 0,'0'0'499'15,"0"0"-312"-15,0 0-62 16,0 0-85-16,-99 20-7 16,76 3 26-16,2 8-16 15,7 1-22-15,5-1-13 16,5 0-7-16,4-6-1 15,7-8-20-15,11-9-44 16,12-8-13-16,1-6 3 0,1-15 25 16,-3-5-2-1,-5-2 29-15,-8 3 22 16,-7 3 54-16,-3 7 73 0,-4 5 18 16,-2 7-19-1,0 3-56-15,0 3-48 0,0 14-21 16,4 7 0-16,7 5 0 15,4 3-1-15,2-3 1 16,3-7 0-16,1-8 0 16,1-10-1-16,-2-4-13 15,2-17 11-15,0-16-10 16,-7-11-25-16,-8-24 6 16,-7-23 22-16,-5 2 9 15,-9 13 36-15,1 11 13 16,3 31 41-16,1 8 25 0,4 6-6 15,0 19-60 1,5 3-49-16,0 37-31 0,0 27 25 16,10 24 6-16,6-1-6 15,0-14 5-15,10 4-38 16,-7-29-105-16,2-7-213 0</inkml:trace>
  <inkml:trace contextRef="#ctx0" brushRef="#br0" timeOffset="4359.6871">10514 781 1622 0,'0'0'387'16,"0"0"-33"-16,0 0-128 15,0 0-59-15,0 0-70 16,-88-51-45-16,53 51-31 0,-1 4-14 15,-4 14 2 1,4 4 6-16,4 9-9 0,10 0-6 16,10 3 0-1,12-1 0-15,2-3-15 0,26-10-41 16,12-8-12-16,12-12-4 16,4-12-10-16,2-20-52 15,-10-14 5-15,-5-21 83 16,-17-26 46-16,-12-30 15 15,-9 9 77-15,-5 21-15 16,0 34 35-16,-5 38 14 16,-1 5-27-16,1 9-27 15,-3 7-53-15,2 7-19 16,-2 35-13-16,2 25 11 0,6 27-4 16,5-5 0-16,17-18 5 15,1-19 0-15,5-22-23 16,6-4-25-16,9-3-19 15,3-9-2-15,-1-14 6 16,-9-2 24-16,-9-20 38 16,-10-5 2-16,-6 2 42 15,-6 3 37-15,-5 10 6 16,0 6 16-16,0 6-52 16,0 0-49-16,0 18-11 15,4 13 11-15,1 7 11 16,-1 5-11-16,3-1 0 15,-2-5-2-15,-3-8-64 0,-1-13-55 16,-1-16-108-16,0-14-47 16,0-11-758-16</inkml:trace>
  <inkml:trace contextRef="#ctx0" brushRef="#br0" timeOffset="4969.2107">11264 573 1847 0,'0'0'315'16,"0"0"-63"-1,0 0-133-15,-91 23-63 0,80-3-41 16,8 4-7-16,3 2-8 16,9-1-1-16,13 1-28 15,5-2-11-15,3-4 9 16,0-1 12-16,-2-4 8 16,-8-2 4-16,-7-2 6 15,-9-2-10-15,-4 2 11 16,-9 2 30-16,-16 1 30 0,-3 3-4 15,-4 1-10 1,7 0-19-16,8-2-11 0,9 1-15 16,8-2-1-1,14-4-1-15,22-4-13 0,16-7 13 16,11-4 1-16,3-22 0 16,-2-12 0-16,-6-26 0 15,-6-29 0-15,-11-24 0 16,-13 10 0-16,-13 27 16 15,-9 36 46-15,-6 30 56 16,0 8 21-16,0 2-39 16,0 4-49-16,-2 8-51 15,-7 23 0-15,2 15-5 16,-2 12 5-16,6 10 0 16,0 2-1-16,3 2 1 0,0-8 6 15,-3-6-6-15,1-11-20 16,0-14-46-16,-1-9-31 15,-6-22-62-15,-1-2-93 16,-6-11-273-16</inkml:trace>
  <inkml:trace contextRef="#ctx0" brushRef="#br0" timeOffset="5106.2687">11344 698 1743 0,'0'0'310'15,"0"0"-107"-15,0 0-103 16,0 0-31-16,0 0-33 15,0 0-27-15,104-7-9 16,-29 9-42-16,-10 4-261 0,-9 2-742 16</inkml:trace>
  <inkml:trace contextRef="#ctx0" brushRef="#br0" timeOffset="5219.9267">11903 727 1857 0,'0'0'353'16,"0"0"-111"-16,0 0-148 15,0 0-91-15,0 0-3 16,-90-2-283-16</inkml:trace>
  <inkml:trace contextRef="#ctx0" brushRef="#br0" timeOffset="5525.6033">13092 926 1994 0,'0'0'370'16,"0"0"-167"-16,0 0-121 16,0 0-41-16,0 0-22 15,0 0-19-15,0 0-51 0,119-12-153 16,-83 11-274-16,-8 1-519 0</inkml:trace>
  <inkml:trace contextRef="#ctx0" brushRef="#br0" timeOffset="5704.2553">13137 1025 1631 0,'0'0'490'15,"0"0"-231"-15,0 0-71 16,0 0-46-16,0 0-35 16,0 0-29-16,0 0-32 15,140 5-23-15,-19-9-23 0,16 1-14 16,-6-3-117-1,-40 2-240-15,-34-3-782 0</inkml:trace>
  <inkml:trace contextRef="#ctx0" brushRef="#br0" timeOffset="27490.2088">4132 1373 1969 0,'0'0'264'0,"0"0"-46"16,0 0-2-16,0 0-130 0,0 0-52 15,0 0-16-15,5 161 24 16,-5-37 1-16,0 6-2 16,0-17-13-16,0-17-11 15,0-1-7-15,0-6-9 16,-4-15 8-16,-3-18-9 15,-3-16-95-15,-3-8-58 16,-28 6-87-16,2-8-243 16,-10-8-278-16</inkml:trace>
  <inkml:trace contextRef="#ctx0" brushRef="#br0" timeOffset="27722.4241">3116 2346 2016 0,'0'0'272'0,"0"0"-195"0,0 0-51 16,177 23 57-16,3-17 39 16,42-6-12-16,31 0-24 15,-2-12-18-15,-18 0 17 16,-5 0-22-16,-12 4-20 16,-16-1-28-16,-30 1-5 15,-40 2 2-15,-45 0-6 16,-36 4-6-16,-25 0-34 15,-10 2-93-15,-28 0-81 16,-16 0-159-16,-25 0-1138 0</inkml:trace>
  <inkml:trace contextRef="#ctx0" brushRef="#br0" timeOffset="28472.9395">3374 2813 1547 0,'0'0'280'0,"0"0"-87"15,0 0-99-15,0 0-94 16,0 0 6-16,0 0 7 16,58 106 58-16,-46-63-6 15,-4-1 38-15,-8-4-27 16,0-4-30-16,-9-4-6 15,-11-8-10-15,-5-8 3 16,-2-7-12-16,-5-7 1 0,-1-1-15 16,0-20 1-16,5-8-3 15,6-2-5-15,11-5-1 16,9 3 1-16,2 5 8 16,15 6 2-16,18 5-9 15,6 5-1-15,10 5-9 16,7 2 3-16,3 3 5 15,1 2-11-15,12-5-111 16,-18 3-113-16,-12-4-469 0</inkml:trace>
  <inkml:trace contextRef="#ctx0" brushRef="#br0" timeOffset="28781.6412">3650 2549 487 0,'0'0'1352'16,"0"0"-1142"-16,0 0-134 16,0 0-22-16,0 0 20 15,103 0 3-15,-79 12-28 16,-3 3-11-16,-9 2 4 16,-8 7 38-16,-4 0 15 15,-1 9-47-15,-18 2-17 0,-4 6-8 16,-4 0-5-16,3-2-5 15,4-3-5-15,5-5-7 16,8-7-1-16,7-4-1 16,0-3-7-16,20-5 7 15,10-1-46-15,10-3-60 16,17-5-86-16,-5-3-199 16,-11 0-847-16</inkml:trace>
  <inkml:trace contextRef="#ctx0" brushRef="#br0" timeOffset="29194.1168">3893 2955 1698 0,'0'0'301'15,"0"0"-187"-15,0 0-65 16,0 0 119-16,14 124-3 0,2-65-13 16,9 8-66-16,1 0-23 15,-1-11-20-15,5 4-7 16,-3-12-14-16,1-11-7 15,-7-10-15-15,0-17 0 16,-2-10 9-16,2-10 16 16,2-26-5-16,1-25-20 15,-7-28-6-15,-11-26-35 16,-6-8-8-16,-13 9 9 16,-11 27 2-16,8 37 16 15,4 21 22-15,6 13 6 16,0 5 19-16,6 2-11 15,0 4-8-15,15 2-6 16,34 3-1-16,38 0 0 16,35 5 0-16,14 1 1 0,-7-3 1 15,-33-3 8-15,-35 0 3 16,-18 0-4-16,-6-3-2 16,-2-1-6-16,-4 0-20 15,-9 1-75-15,-22 3-148 16,-14 0-139-16,-19 0-784 0</inkml:trace>
  <inkml:trace contextRef="#ctx0" brushRef="#br0" timeOffset="29532.5326">4503 3003 1337 0,'0'0'579'0,"0"0"-535"0,0 0 57 15,0 0 64-15,0 0-42 16,45 100-21-16,-42-66-29 16,-3 2-21-16,-7 1-3 15,-14-5-19-15,-2-2-10 16,-4-8-11-16,2-7 1 16,3-10-10-16,7-5 0 15,1-2 0-15,9-16 1 16,5-2 10-16,0 1 16 15,7 6-4-15,14 5-13 16,9 5-10-16,6 3 1 0,8 0-1 16,1 11 8-16,1 3-7 15,-7 2 11-15,-6-2-12 16,-8-3-27-16,-11-3-181 16,-7-8-487-16</inkml:trace>
  <inkml:trace contextRef="#ctx0" brushRef="#br0" timeOffset="29708.6951">4800 3020 990 0,'0'0'1143'15,"0"0"-904"-15,0 0-121 16,0 0-80-16,0 0 65 16,0 0-20-16,69 89-29 0,-54-54-29 15,-5 0-16-15,-4 0-9 16,-6 2-55-16,-3-8-124 15,-5-10-509-15</inkml:trace>
  <inkml:trace contextRef="#ctx0" brushRef="#br0" timeOffset="29890.1947">4996 3023 1669 0,'0'0'392'15,"0"0"-70"-15,0 0-183 16,0 0-81-16,0 0 30 15,0 0 28-15,61 75-57 16,-44-41-28-16,-3 0-17 16,-6-1-14-16,-7-3-5 0,-1-7-61 15,-21-9-92-15,-3-5-197 16,-6-9-411-16</inkml:trace>
  <inkml:trace contextRef="#ctx0" brushRef="#br0" timeOffset="30054.33">4685 3026 1829 0,'0'0'291'15,"0"0"-100"-15,0 0-107 16,130-37-33-16,-55 21-22 16,25-4-21-16,19-12-8 15,-21 2-176-15,-23-2-838 0</inkml:trace>
  <inkml:trace contextRef="#ctx0" brushRef="#br0" timeOffset="30440.0548">5880 2578 1815 0,'0'0'290'0,"0"0"-216"16,0 0-48-16,0 0 78 15,0 0-4-15,87 23-37 16,-64-23-28-16,-4 0-12 16,-4-13 3-16,-5-10 3 0,-4-5-29 15,-5-4 0-15,-1-1-16 16,-3 4 3-16,-11 6 13 16,-3 6 60-16,-4 6 21 15,-9 11 3-15,-4 2-48 16,-8 23-11-16,0 9 13 15,2 11-3-15,9 9-5 16,14 3 3-16,14 1-4 16,3-4 17-16,30-1 11 15,12-8 0-15,18-9-17 16,7-14-11-16,4-10-10 16,1-12-9-16,-5 0-10 0,-6-20-69 15,-1-31-72 1,-17 5-107-16,-20-2-482 0</inkml:trace>
  <inkml:trace contextRef="#ctx0" brushRef="#br0" timeOffset="31640.6936">6313 1912 1219 0,'0'0'507'0,"0"0"-248"16,0 0-90-16,0 0-45 0,0 0-71 16,0 0-35-1,0 0 0-15,55 6 35 0,-22-2-5 16,0-3-24-16,-2 1-5 15,-6-2-9-15,-7 0-2 16,-4 0-7-16,-6 0 1 16,-6 0-2-16,-2 0 1 15,0 0-1-15,-7 0-20 16,-10 0 0-16,-2 0-16 16,-1 0 11-16,-1 0 14 15,4 0 10-15,3 2-6 16,8-2 7-16,3 0 0 15,0 1 2-15,3-1 8 16,0 0-8-16,0 0-2 16,12 2-3-16,10-2-28 15,34 0-69-15,-1 0-173 0,-3-2-587 16</inkml:trace>
  <inkml:trace contextRef="#ctx0" brushRef="#br0" timeOffset="32656.8187">7322 1630 1403 0,'0'0'382'0,"0"0"-84"15,0 0-91-15,0 0-49 16,0 0-68-16,0 0-53 16,0 0-30-16,35-20-6 15,-19 36 0-15,2 7 0 16,-6 7 15-16,-3 4 47 16,-8-1-34-16,-1 1-8 15,-4-3-15-15,-11-4 6 16,1-4-3-16,-2-6-9 15,6-4 1-15,-2-6 1 16,9-4-1-16,0-3 1 16,3 0 10-16,0-6-12 15,0-11-5-15,9-4-17 0,7-5-10 16,6 0 0 0,1-2 3-16,4 0 10 0,-3 3 9 15,-2 0 4-15,-1 2 5 16,-6 1 0-16,-6 2 1 15,1 4 0-15,-7 4 8 16,-3 4 26-16,0 4 6 16,0 3 18-16,0 1-7 15,-7 0-27-15,-5 8-15 16,-6 9-9-16,-8 10 1 16,1 5-1-16,-2 4 2 15,7 0 14-15,4-2-2 16,5-3-2-16,5-4 3 15,6-4-7-15,0-3-6 0,6-3 4 16,7-5-5-16,4-3 11 16,3-4 6-16,4-5-17 15,1 0-1-15,5 0-42 16,6-21-86-16,-6 4-188 16,-6-1-727-16</inkml:trace>
  <inkml:trace contextRef="#ctx0" brushRef="#br0" timeOffset="32853.9509">7670 1772 1761 0,'0'0'353'0,"0"0"-177"15,0 0-22-15,0 0-50 16,0 0-55-16,0 0-24 15,0 0-25-15,94-7-35 16,-77 0-221-16,-3-2-638 0</inkml:trace>
  <inkml:trace contextRef="#ctx0" brushRef="#br0" timeOffset="33457.5278">7865 1547 810 0,'0'0'1016'15,"0"0"-698"-15,0 0-70 16,0 0-52-16,0 0-66 16,0 0-60-16,0 0-28 15,0-27-24-15,0 27-5 16,0 10-12-16,3 8 8 15,0 7 28-15,2 8-15 16,-1 0-7-16,1 4-4 16,-2-6-5-16,0-2-6 15,4-2 1-15,1-8 0 16,2-2 1-16,5-5-2 0,2-4 1 16,5-4 1-1,3-4 4-15,5 0-6 0,1-2 0 16,-1-14-34-16,-2-4-1 15,-4-9-5-15,-7-5 9 16,-4-3 7-16,-7-4 4 16,-3 3 10-16,-3 3 7 15,0 9 3-15,0 4 16 16,0 8 17-16,-3 6 2 16,1 4-10-16,2 2-1 15,-1 2-12-15,-1 0-12 16,1 11-9-16,1 13 0 15,0 10 9-15,0 6 0 16,0 7 8-16,0-1 2 0,4 1 5 16,4-6-3-16,0-2-3 15,3-5-3-15,0-6-5 16,-2-4 1-16,5-7-1 16,-3-5 1-16,0-5-1 15,-1-5-1-15,2-2-16 16,1 0-47-16,-5-9-77 15,-4-5-342-15,-4-1-1059 0</inkml:trace>
  <inkml:trace contextRef="#ctx0" brushRef="#br0" timeOffset="33939.3219">7333 2048 1046 0,'0'0'168'16,"0"0"46"-16,0 0 60 0,0 0-24 15,0 0-83 1,0 0-47-16,0 0-32 0,-6 0-15 16,6 0-27-16,0 0-13 15,1 0-10-15,13 3 1 16,16 6 71-16,25 3 14 16,34-2-13-16,37 0-28 15,15-6-5-15,1-2-9 16,-15-2-9-16,-24 0-18 15,-18 0 3-15,-23 0-14 16,-20 0 5-16,-13 0 8 16,0 0 1-16,-5-3 0 15,-2 0 1-15,-11 3-7 16,-7-3-6-16,-2 3-6 0,-2 0-11 16,0 0-1-16,-3 0-103 15,-42 0-55-15,-1 0-169 16,-6 0-940-16</inkml:trace>
  <inkml:trace contextRef="#ctx0" brushRef="#br0" timeOffset="35193.1492">7761 2426 1737 0,'0'0'347'0,"0"0"-161"0,0 0-64 15,0 0-32-15,0 0-53 16,0 0-19-16,0 0-12 16,27 22 2-16,-20-8 6 15,2 2 6-15,-4 1 13 16,-4 1 8-16,-1 0-5 16,0 0-8-16,0 0-8 15,-10-3-2-15,-1-2-2 16,-2-3-1-16,-5-1-3 15,4-6-2-15,-3-3-2 16,-1 0 1-16,3 0-2 16,-1-7-5-16,2-6-1 15,0-3 8-15,6-1-9 0,0 0 1 16,4 2 0 0,2 3 1-16,2 2 4 0,0 3 4 15,0-1 5-15,0 1 9 16,2 0-6-16,5-3-6 15,5 1-12-15,1 0 1 16,3 3 1-16,1-2-2 16,1 3 1-16,-1 1 0 15,4 0-1-15,2 1 1 16,1 0 0-16,6 3 0 16,3-1 0-16,1 1 0 15,5 0 8-15,-2 0 15 16,-1 0 5-16,-2 0 2 15,-1-3 2-15,-4 0-5 16,-7 1 7-16,-3 0-8 0,-7-1-6 16,-4 3-6-16,-7 0-2 15,-1 0-12-15,0 0 5 16,0 0-4-16,0 0-2 16,0 0-6-16,-7 0-40 15,-2 3-73-15,-15 1-49 16,3 0-202-16,-1-4-967 0</inkml:trace>
  <inkml:trace contextRef="#ctx0" brushRef="#br0" timeOffset="39623.0372">8671 1429 922 0,'0'0'328'0,"0"0"-80"0,0 0-19 16,0 0-26-16,0 0-36 15,0 0-56-15,0 0-15 16,9-10-9-16,-9 10-8 16,0 0-17-16,0 0-26 15,5 0-20-15,3 2-15 16,3 13 0-16,11 9 14 0,3 8 33 16,4 8-8-16,0 2 6 15,1 5-10-15,-5-2 3 16,-4-2-21-16,-7-3 6 15,-13-3-9-15,-1 0-15 16,-25 1-8-16,-18 2-35 16,-44 9-129-16,6-11-381 15,0-12-1210-15</inkml:trace>
  <inkml:trace contextRef="#ctx0" brushRef="#br0" timeOffset="40427.1142">7288 1482 950 0,'0'0'258'0,"0"0"8"16,0 0 33-16,0 0-37 0,0 0-99 15,0 0-49-15,0 0-59 16,-46 41 21-16,35 3 28 15,1 13-5-15,4 4-20 16,6 0-16-16,0 1-23 16,2-6-17-16,15-3-10 15,10 0 1-15,9-4-13 16,22-3-1-16,35-7-5 16,43-22-104-16,-14-9-166 15,-10-8-382-15</inkml:trace>
  <inkml:trace contextRef="#ctx0" brushRef="#br0" timeOffset="40999.3304">8954 1239 1092 0,'0'0'617'0,"0"0"-370"15,0 0-57-15,0 0-44 16,0 0-57-16,0 0-43 16,0 0-30-16,45-65-14 15,-30 65-2-15,3 10-1 16,-1 8 0-16,-1 6 2 15,-6 2 14-15,-3 2 37 16,-5 2 18-16,-2 2-22 16,0 2-20-16,-13 4-1 0,-7 1 4 15,1 0 7-15,-3-1 5 16,0-4-13-16,5-4-9 16,1-6 3-16,12-5-9 15,3-4-5-15,1-5-4 16,3-1-6-16,19-4 10 15,14-2 25-15,12-3-5 16,8 0-30-16,4 0-57 16,-9 0-102-16,-13 1-190 15,-27 1-1149-15</inkml:trace>
  <inkml:trace contextRef="#ctx0" brushRef="#br0" timeOffset="41883.5814">7345 2428 1007 0,'0'0'624'0,"0"0"-354"15,0 0-6-15,0 0-75 16,0 0-24-16,0 0-54 16,0 0-51-16,18-62-27 15,-12 59-12-15,1-2-8 16,2 2-5-16,-1 3-8 15,1 0 1-15,1 0 0 16,0 0 0-16,1 0-1 16,4 5 0-16,-5 4 0 15,-2 2 0-15,-1 1 0 0,-6 5 1 16,-1 0 8-16,0 4 2 16,0 1-3-16,-7 4-7 15,-8 2 5-15,-4 1 0 16,-2 1 2-16,-3-2-3 15,0-1-4-15,-1-4 0 16,5-3 6-16,-2-1-6 16,7-5 7-16,2-3-1 15,5-2 1-15,4-4-7 16,-2-1 0-16,6-3-1 16,0 0 0-16,0-1 1 15,7 2 18-15,8-2 14 16,9 0 3-16,13 0 10 15,9 0-10-15,5-11-15 16,3 2-20-16,0-1 5 0,-8 0-6 16,-9 1-6-16,-17-8-90 15,-12 5-96-15,-8-5-349 0</inkml:trace>
  <inkml:trace contextRef="#ctx0" brushRef="#br1" timeOffset="83060.6408">8228 1374 18 0,'0'0'15'0,"0"0"-14"0,0 0 0 15,0 0 0-15,0 0-1 0</inkml:trace>
  <inkml:trace contextRef="#ctx0" brushRef="#br1" timeOffset="186945.8099">16964 606 310 0,'0'0'54'15,"0"0"-5"-15,0 0 29 16,0 0 54-16,-52-55-31 15,46 43 5-15,2 1-5 16,2 5 29-16,0 1-14 16,2 2-12-16,-2-1-10 15,2 4-7-15,0 0-10 0,-1 0-16 16,-2 0-20-16,0 5-41 16,-1 16-4-16,-5 28 4 15,-1 37 14 1,2 50 40-16,5 35-7 0,3 28-4 15,3 19-5-15,15-6 5 16,2 5-15-16,5-2 4 16,1 0-6-16,3 12 15 15,-1 2 12-15,-4 2-24 16,0-4 2-16,-3-11-6 16,-4 2 31-16,-4-4-7 15,-6-10-15-15,-7-6-13 0,0-7 5 16,-10-4 8-16,-8 5-5 15,-2-7-1-15,-2-5-12 16,-1-6 2 0,2-10 3-16,-1-1-5 0,0 6-3 15,0 3 5-15,2 4-4 16,-2 3-4-16,-2 2 2 16,0 1-6-16,1 2 3 15,0-2 1-15,-1-9-10 16,-1-10 1-16,0-11 5 15,-2-8-5-15,-1-2 5 16,2 4-5-16,-8-1 2 16,2 1-2-16,-6-5-1 15,0-8 0-15,-2-7 1 0,-3-8-1 16,2-7 1-16,4-11 4 16,5-20-4-16,7-22-1 15,8-17-5-15,1-12 5 16,2 1 0-16,3-4-6 15,2 1 4-15,5-13-2 16,4-2-29-16,0-5 6 16,21 0 12-16,12-4 14 15,26 0 0-15,32-3 1 16,45 0 0-16,26-3 0 16,16-3 0-16,8 0 0 15,2 4 1-15,12-1 0 16,15 3-1-16,12 0 7 15,8 0-1-15,8 0-6 0,8-2 0 16,7 1 1-16,5 1 0 16,2 0-1-16,1 3 0 15,-3 7 1-15,-2 0-1 16,0-1 9-16,-4 1 10 16,-2-4-13-16,-7-1-5 15,-4-2 11-15,-3 0-4 16,-11-1-8-16,-12 1 2 15,-19-1-2-15,-20-1 12 16,-24-1-2-16,-26 0 0 16,-35 0-4-16,-23-1-6 15,-28-8 1-15,-8 1 5 16,-3-2 18-16,1-1 9 16,-2-4 7-16,-6 0-13 15,-3 1 1-15,3-1 1 0,0 1-14 16,4 1-14-16,5 1 17 15,5-2-6-15,7 3-4 16,7 0 4-16,6-1 2 16,20 1-2-16,17-3 2 15,-9 1-4-15,-6 4-1 16,-15 1-2-16,-15 3-6 16,4-1 7-16,3 2 1 15,-7-1 2-15,-7 2-5 16,-4 0 4-16,-8 0 5 0,-2 0-14 15,-6 1 17-15,6-1-4 16,-2 1-3 0,0 0-5-16,-3 2-5 0,-1-1 0 15,-5 0 1-15,-3-2 4 16,-4-1-5-16,2-2 0 16,-1-5-1-16,-2-6 0 15,-6-10-61-15,-19-39-79 16,-13 3-184-16,-19-5-547 0</inkml:trace>
  <inkml:trace contextRef="#ctx0" brushRef="#br1" timeOffset="188656.377">18301 1998 1646 0,'0'0'220'16,"0"0"-70"-16,0 0-27 15,0 0-91-15,0 0-26 16,-38 86 22-16,25-30 2 16,2 8-4-16,5-2-6 15,5-4-12-15,1-9 0 16,0-11-8-16,3-12 0 15,3-13-2-15,-3-12 1 16,1-1 1-16,-4-23 34 16,0-16 7-16,0-23-27 15,-4-2-13-15,-4-5 1 0,4 4 4 16,2 17-5 0,2 3 0-16,0 15 5 15,6 13-6-15,9 13-10 16,5 4-4-16,5 12 1 0,3 13-5 15,4 7 17-15,-1 6-4 16,-3 1 4-16,-2-3 1 16,-9-7-12-16,-6-4-4 15,-5-11 6-15,-3-7 8 16,-1-7 2-16,-2 0 15 16,0-12 73-16,0-11-28 15,1-7-31-15,4-2 8 16,5 2-2-16,2 9 0 15,6 9-25-15,3 10-10 16,4 2-6-16,5 15-15 0,3 11 7 16,-2 10 14-16,-1 3 2 15,-3 2-2-15,-5-4-16 16,6 3-118-16,-4-10-110 16,-6-14-592-16</inkml:trace>
  <inkml:trace contextRef="#ctx0" brushRef="#br1" timeOffset="189014.1346">19037 1792 1303 0,'0'0'180'16,"0"0"-37"-16,0 0 5 15,0 0-20-15,-58 109 5 16,49-68-42-16,8 2-19 15,1-1-45-15,0-4-17 16,5-7-9-16,8-8-1 16,-1-11-12-16,2-10-45 15,-1-2-7-15,0-15 58 16,-1-11 6-16,-2-9 1 16,0-3 10-16,-3 2 4 15,-3 4 31-15,-1 11 2 16,-3 8 31-16,0 9-1 15,0 4-45-15,0 3-33 0,0 17 0 16,5 7-2-16,5 7 1 16,0 5 1-16,3 5-22 15,1 16-113-15,-2-11-210 16,-2-8-491-16</inkml:trace>
  <inkml:trace contextRef="#ctx0" brushRef="#br1" timeOffset="189490.3821">19280 1858 1322 0,'0'0'187'16,"0"0"-88"-16,0 0-45 16,0 0 8-16,81 0 7 15,-62 17-40-15,-3 4 15 0,-6 6 50 16,-3 3-47-16,-7 1-24 15,0-1-16-15,0-5-2 16,-3-4-5-16,-1-7-20 16,2-7-18-16,2-6 4 15,0-1 34-15,2-8-6 16,8-13 6-16,2-9-14 16,2-5 12-16,-2-6 1 15,-1-1 1-15,-2-2 0 16,-1 4 5-16,-4 7 56 15,-2 8 40-15,-2 8 19 0,0 7 1 16,0 9-19 0,0 1-26-16,0 8-42 0,-5 15-33 15,-2 14-1 1,2 10 0-16,1 4 15 0,4 4-2 16,0-4 7-16,4-1-4 15,11-6-1-15,5-7-14 16,0-6 6-16,3-7-1 15,-1-7-5-15,1-8-1 16,2-7-20-16,18-10-167 16,-4-14-125-16,-2-7-1320 0</inkml:trace>
  <inkml:trace contextRef="#ctx0" brushRef="#br1" timeOffset="190046.6163">20138 1896 1603 0,'0'0'228'0,"0"0"-203"16,0 0-24-16,0 80 97 15,3-44 1-15,3-2-21 16,-1 1-44-16,2-7-20 16,-4-8-3-16,0-7-10 15,-3-7 8-15,0-6 10 16,0 0 50-16,0-17 47 0,0-13-82 15,-3-11-19-15,-6-19-14 16,3-1-1-16,5-1 0 16,1 3-20-16,1 13-7 15,17 7-10-15,7 11-12 16,8 13-31-16,4 13-63 16,13 4-116-16,-10 13-90 15,-10 2-865-15</inkml:trace>
  <inkml:trace contextRef="#ctx0" brushRef="#br1" timeOffset="190211.9007">19961 2022 1315 0,'0'0'302'0,"0"0"-293"15,0 0-9-15,0 0-18 16,104 3 17-16,-9-11-95 15,-12-7-178-15,-6-3-554 0</inkml:trace>
  <inkml:trace contextRef="#ctx0" brushRef="#br1" timeOffset="190416.9947">20529 1731 1505 0,'0'0'278'16,"0"0"-57"-16,0 0-65 15,-84 61-19-15,62-25-48 0,5 7-9 16,6 2-16-16,8 2-30 16,3-1-14-16,3 1-12 15,16-2-8-15,9-6 0 16,10-8-111-16,27-20-109 16,-6-11-365-16,-10-1-554 0</inkml:trace>
  <inkml:trace contextRef="#ctx0" brushRef="#br1" timeOffset="190826.9811">20715 1891 1395 0,'0'0'234'0,"0"0"-211"0,0 0-4 16,0 0-17-16,0 0 55 15,0 0-24-15,52 87-2 16,-47-55 8-16,-5 0 33 15,0-1-18-15,-5-2-20 16,-6-5-9-16,2-5-18 16,3-9 0-16,3-3-1 15,3-7 13-15,0 0 39 16,4-13 36-16,11-7-75 16,6-3-18-16,3-6-1 15,1 3 0-15,-4 0-1 16,-2 3 2-16,-5 5 17 15,-5 4 33-15,-5 3 14 0,-2 6 21 16,-2 4-13-16,0 1-24 16,0 0 0-16,0 0-20 15,-6 10-28-15,-3 5 0 16,2 7 10-16,0 0-10 16,2 2 0-16,4-2-1 15,1-1 0-15,0-4-39 16,14-10-110-16,2-2-103 15,-2-5-540-15</inkml:trace>
  <inkml:trace contextRef="#ctx0" brushRef="#br1" timeOffset="191049.1575">21046 1644 1637 0,'0'0'242'0,"0"0"-198"15,0 0 9-15,45 72 66 16,-24-25-9-16,0 17-6 16,-3 0-11-16,-8 1 4 15,-8 4-25-15,-2-12-36 16,-10 9-14-16,-7-9-22 16,-2-1-3-16,3-16-268 15,6-19-840-15</inkml:trace>
  <inkml:trace contextRef="#ctx0" brushRef="#br1" timeOffset="191467.7611">21598 2087 1356 0,'0'0'284'16,"0"0"-118"-16,0 0-91 15,0 0-50-15,0 0-12 16,0 0-12-16,82-24-1 15,-61 23-69-15,-1 1-141 0,-10 0-195 16</inkml:trace>
  <inkml:trace contextRef="#ctx0" brushRef="#br1" timeOffset="191609.5857">21579 2225 1175 0,'0'0'225'0,"0"0"-33"15,0 0-73-15,0 0-27 16,86-20-79-16,-23 0-13 16,0-2-325-16</inkml:trace>
  <inkml:trace contextRef="#ctx0" brushRef="#br1" timeOffset="192357.2377">22210 2227 1209 0,'0'0'146'16,"0"0"-110"-16,0 0 64 15,0 0 59-15,0 0 34 16,0 0-86-16,0 0-60 16,80-55-21-16,-60 18-10 0,-4-9-10 15,-5-20-5 1,-4-23 9-16,-7-24 11 0,0-8 45 16,-3 22-7-16,-6 26 5 15,2 37 33-15,0 20 28 16,3 5 3-16,-3 8-25 15,-1 3-61-15,-3 27-42 16,-1 39 0-16,3 30-1 16,7 13 0-16,4 0-5 15,24-15 0-15,4-28 0 16,2-15 5-16,-3-18-16 16,4-11-26-16,8-5-82 15,5-5-64-15,2-10 18 0,-7-5-49 16,-10-25-38-1,-11-11 101-15,-8-6 157 0,-12-1 13 16,0 0 119-16,0 9 86 16,-9 7-15-16,0 12-31 15,2 8-6-15,2 7-50 16,-2 3-70-16,1 3-40 16,-2 17-6-16,-1 8-1 15,2 4 1-15,0 5-7 16,3-1 6-16,4 0-11 15,0-7 1-15,15-5-5 16,2-9-4-16,2-7-39 0,5-8-26 16,-3 0 14-16,1-18 50 15,-3-9 8-15,-5-6 4 16,-5-4 8-16,-9-4 0 16,0 2 0-16,0 6 1 15,-13 12 8-15,0 5 8 16,-3 10-16-16,4 6-15 15,1 0-34-15,6 6-43 16,6 14-179-16,17-1-209 16,4-4-350-16</inkml:trace>
  <inkml:trace contextRef="#ctx0" brushRef="#br1" timeOffset="192778.5712">22924 1752 1287 0,'0'0'292'0,"0"0"-215"16,0 0-44-16,0 0-8 15,0 0 3-15,-80 89-15 16,80-63-6-16,0-4-7 16,0-3 0-16,4-5-22 15,4-9-10-15,2-5 32 16,-1 0 5-16,2-10 37 15,0-6-14-15,-1-4 80 16,-4 3 51-16,-3 5-44 16,-2 7-26-16,-1 3-27 15,0 2-62-15,0 12-3 16,0 15 2-16,2 12 1 16,5 11 7-16,2 19 2 15,0-5 0-15,3 4 1 0,-5-1-4 16,-4-15-4-16,-3 1 9 15,0-7-2-15,-7-12 5 16,-12-8-1-16,-4-11 11 16,-7-10-6-16,-4-5 2 15,-5-10-20-15,-3-17-28 16,-5-33-104-16,11 2-193 16,10 4-277-16</inkml:trace>
  <inkml:trace contextRef="#ctx0" brushRef="#br1" timeOffset="193929.0518">21779 2830 1267 0,'0'0'314'16,"0"0"-211"-16,0 0-77 15,0 0-16-15,0 0 78 16,0 0 0-16,-38 82-15 0,25-56-38 15,3-4-12 1,-2-5-14-16,6-6-3 0,0-5-5 16,3-6 11-1,1 0 6-15,-2-17-1 0,4-14-17 16,-2-10-9-16,2-9 9 16,0-3 6-16,0 6 15 15,8 11 17-15,2 13 1 16,4 15-28-16,4 8-11 15,3 8-13-15,2 17 12 16,3 9 1-16,-5 5 11 16,-3 2 1-16,-5-3 10 15,-4-6-11-15,-5-6-5 16,-4-6-6-16,0-7 1 16,0-9-1-16,0-4 10 0,0-5 70 15,0-20-5-15,0-11-39 16,0-10-3-16,0-2-4 15,6 3 0-15,2 11 0 16,2 11-11-16,-2 13-18 16,-2 10-1-16,4 0-25 15,3 16 18-15,1 10 7 16,2 7 1-16,-1 5-39 16,3-1-32-16,4 1-74 15,-2-8-351-15,-4-13-678 0</inkml:trace>
  <inkml:trace contextRef="#ctx0" brushRef="#br1" timeOffset="194300.9491">22186 2606 1639 0,'0'0'241'0,"0"0"-121"15,0 0-25-15,0 0-30 16,0 0-10-16,0 0-17 15,-84 101 2-15,74-65-15 16,6 1-6-16,2-2-7 16,2-6-6-16,0-5-6 15,3-12-24-15,10-8-50 16,1-4-40-16,2-11 73 16,1-15 26-16,-3-8 9 15,-3-2-1-15,-3-3 7 16,-5 5 2-16,-3 7 22 0,0 7 45 15,0 9 24-15,0 6-4 16,0 5-24-16,0 0-38 16,0 0-21-16,0 13-6 15,0 6-7-15,0 2 1 16,0 3-5-16,0 1-60 16,0 1-18-16,10 3-95 15,-3-5-166-15,-2-10-340 0</inkml:trace>
  <inkml:trace contextRef="#ctx0" brushRef="#br1" timeOffset="194715.6306">22280 2710 1217 0,'0'0'278'15,"0"0"-20"-15,0 0-40 16,0 0-95-16,0 0-65 16,0 0-39-16,0 0-19 15,34-9 0-15,-23 24-9 16,-4 4 9-16,-2 5 0 15,-5 1 1-15,0 0 1 16,0-1-2-16,-3-2 0 16,-5-6-10-16,2-6-10 15,2-7-22-15,4-3 17 16,0-7 25-16,0-17-55 16,10-6-1-16,5-7 35 15,2-2 20-15,-1 2 0 0,-3 2 1 16,0 4 19-1,-5 7 50-15,-2 5 0 0,-3 5 6 16,-2 5 5-16,-1 7 28 16,0 2-33-16,0 0-27 15,0 19-33-15,-1 9-8 16,0 9-5-16,1 4-2 16,0 1 18-16,4 0 5 15,12-4-6-15,4-5-3 16,8-11-14-16,10-11 0 15,47-20-22-15,-8-16-103 16,2-12-256-16</inkml:trace>
  <inkml:trace contextRef="#ctx0" brushRef="#br1" timeOffset="195363.4975">23403 1905 1603 0,'0'0'336'0,"0"0"-183"15,0 0-91-15,0 0-37 0,0 0 63 16,-4 76 10-16,1-43-54 15,-1-1-12-15,2-2-10 16,0-7-13-16,2-6-3 16,0-7-6-16,0-8 8 15,-1-2 4-15,-1-7 16 16,1-15-6-16,-4-12-22 16,0-11-1-16,2-19-5 15,3 2-9-15,0-2 4 16,3 5-2-16,11 19 1 15,5 5 3-15,6 12-29 16,6 12-56-16,20 11-40 0,-9 4-147 16,-6 10-272-16</inkml:trace>
  <inkml:trace contextRef="#ctx0" brushRef="#br1" timeOffset="195706.5449">23221 1953 1624 0,'0'0'232'0,"0"0"-39"16,0 0-136-16,0 0-57 15,0 0-60-15,90-5 30 16,-32-4-51-16,8-2-80 0,5-4-85 16,-5-3-47-16,-2-3-27 15,-12-3 73-15,-13-2 247 16,-14-1 69-16,-14 3 261 15,-11 3 28-15,0 4 23 16,-3 8-88-16,-11 5-86 16,-5 4-112-16,-3 9-69 15,-5 13-1-15,1 10 27 16,2 4-8-16,7 3-22 16,9-1-22-16,8 3-6 15,2 0 6-15,20-2 0 16,8-4-24-16,28-9-130 15,-7-11-235-15,-4-12-470 0</inkml:trace>
  <inkml:trace contextRef="#ctx0" brushRef="#br1" timeOffset="196089.5883">23890 1819 1603 0,'0'0'235'16,"0"0"-129"-16,0 0-86 15,0 0-20-15,0 0-13 16,0 0 12-16,0 0 1 16,8 76 1-16,-8-49 9 15,-6-2 4-15,-5-2-3 16,0-4-10-16,1-5-1 16,5-5-65-16,2-7 8 15,3-2 51-15,0-9-9 0,0-12-7 16,0-4 22-16,6-4 62 15,3 2 37-15,-2 2 32 16,0 5-27-16,-3 6 16 16,-2 5 0-16,-1 5-20 15,-1 4-45-15,0 0-28 16,0 4-17-16,0 11-9 16,6 6 14-16,4 6-9 15,2 2-6-15,5 0 1 16,1-2-1-16,4-4-43 15,16-6-106-15,-4-6-184 16,-4-11-711-16</inkml:trace>
  <inkml:trace contextRef="#ctx0" brushRef="#br1" timeOffset="196310.2072">24141 1570 1847 0,'0'0'271'16,"0"0"-210"-16,0 0-60 16,0 0 27-16,63 86 74 15,-19-13 12-15,-3 21-31 0,-11 10-19 16,-24 0-22 0,-19-2-24-16,-40-1-11 0,-33-3-7 15,10-24-263-15,-3-16-934 16</inkml:trace>
  <inkml:trace contextRef="#ctx0" brushRef="#br1" timeOffset="197895.4841">17799 4202 1453 0,'0'0'227'0,"0"0"32"15,0 0-27-15,0 0-65 16,-99-35-84-16,55 78-52 15,-13 29-19-15,4-1 9 16,8-2 7-16,15-10-3 0,18-15-11 16,5 3-13-16,7-1-1 15,0-5-14-15,21-14 4 16,9-11-8-16,4-15-50 16,5-2-17-16,1-26 24 15,-7-11 30-15,-4-7 11 16,-10-5 18-16,-8 0-4 15,-9 6 6-15,1 5 1 16,-3 14 36-16,0 9 39 16,0 9 7-16,0 7-28 15,0 0-35-15,0 9-20 16,0 13 0-16,6 8-2 16,12 4 1-16,3 2 0 0,4-2 1 15,2-4-1 1,3-4-7-16,-5-8-23 0,-4-7-39 15,-7-9-10-15,-4-2 25 16,0-17 27-16,-4-9 22 16,-3-10 6-16,2-3 1 15,1-2 15-15,1 8 14 16,3 4 2-16,1 8 5 16,4 9-3-16,-2 3-14 15,5 8-7-15,3 1 5 16,2 4-3-16,5 14 5 15,2 5 15-15,3 5-6 16,-2 0-12-16,-1 0-16 0,-1-3-1 16,-2-5-68-16,2-9-66 15,10-11-84-15,-11-16-156 16,0-10-257-16</inkml:trace>
  <inkml:trace contextRef="#ctx0" brushRef="#br1" timeOffset="198305.8706">18420 4151 1162 0,'0'0'183'0,"0"0"35"16,0 0-29-16,0 0 0 16,0 0-41-16,0 0-83 15,0 0-45-15,-55 2-14 0,46 25-5 16,3 5-1 0,6-6 0-16,0-1-6 0,6-9-65 15,10-9-93-15,4-7 28 16,2-4 10-16,-1-16 50 15,-5-8-5-15,-4-1 52 16,-3 1 29-16,-4 4 75 16,-5 5 77-16,0 9 40 15,0 7-17-15,0 3-100 16,0 16-52-16,3 14-13 16,7 12 3-16,3 13 14 15,5 19 17-15,3 13 11 16,0-5-8-16,-3-9-13 15,-8-11-13-15,-8-16-8 0,-2 5-12 16,0 3 7-16,-3-9-2 16,-16-12 1-16,-8-9 5 15,-5-11-10-15,-6-12 4 16,-6-1-6-16,-2-23-40 16,4-10-93-16,4-28-78 15,13 7-271-15,14 4-324 0</inkml:trace>
  <inkml:trace contextRef="#ctx0" brushRef="#br1" timeOffset="198822.3617">18678 4257 1497 0,'0'0'173'0,"0"0"-135"16,0 0-6-16,12 90 44 15,-6-53 35-15,-1-1-35 16,0-3-36-16,-2-3-29 16,-1-7-9-16,-2-5-2 15,0-8-12-15,0-8-68 16,-5-2-13-16,-8-11-45 16,2-18 8-16,-2-13 22 15,3-5 100-15,2-4 8 16,6 4 50-16,2 9 7 15,4 11 10-15,12 10-35 16,5 11-23-16,3 6-9 16,-1 0-10-16,4 17 4 15,-3 5 5-15,0 4 1 0,-5 4 1 16,-6-4 5-16,-7-2 4 16,-2-6-2-16,-4-5-7 15,0-10 5-15,-4-3 44 16,-5-3 37-16,-1-19 7 15,0-6-8-15,3-6 4 16,5 0-22-16,2 1-6 16,0 5-3-16,9 10-6 15,7 7-32-15,1 9-20 16,2 2-1-16,2 6-6 16,0 17 4-16,0 5 1 15,-2 5-9-15,-4 3-49 0,8 8-42 16,-7-9-106-16,-3-10-426 15</inkml:trace>
  <inkml:trace contextRef="#ctx0" brushRef="#br1" timeOffset="199181.4026">19200 4003 1452 0,'0'0'250'0,"0"0"-179"15,0 0-15-15,0 0 30 16,0 0 7-16,-80 103-22 0,72-68-28 16,5-1-21-1,3-2-16-15,0-5-4 0,6-6-2 16,6-9-1-16,1-11-62 16,2-1-82-16,2-13 98 15,-4-12-12-15,-3-8-17 16,-5-1 41-16,-5-3 29 15,0 3 6-15,0 7 87 16,0 9 63-16,-2 8 0 16,1 8-45-16,-1 2-66 15,2 10-27-15,0 10-10 16,0 7-2-16,8 4 0 16,3 4 1-16,1 0-1 15,4 7-77-15,-3-6-230 16,-4-11-413-16</inkml:trace>
  <inkml:trace contextRef="#ctx0" brushRef="#br1" timeOffset="199633.7916">19319 4038 1418 0,'0'0'183'0,"0"0"-97"15,0 0-58-15,0 0-19 16,0 0 10-16,0 0 33 15,0 0 38-15,85 99-4 16,-83-70-36-16,-2-2-24 16,0-4-16-16,0-6-10 15,0-7-5-15,0-9-43 0,0-1 29 16,0-18-99 0,4-13-56-16,5-8 92 0,3-5 50 15,-3-4 25-15,-1 0 7 16,-4 4 40-16,-1 6 54 15,-2 9 29-15,-1 7 34 16,0 11-9-16,0 9-30 16,0 2-60-16,0 17-24 15,0 14-19-15,0 9-13 16,0 5 16-16,0 0-4 16,8-2 14-16,4-7 7 15,4-6 7-15,4-7-11 0,0-4 17 16,3-8 4-1,-2-5-3-15,-2-6-9 0,0 0-8 16,-2-3-11-16,-1-10-21 16,-2-2-11-16,-5-10-93 15,-3 6-182-15,-6 1-515 16</inkml:trace>
  <inkml:trace contextRef="#ctx0" brushRef="#br1" timeOffset="200045.1745">20159 3800 1916 0,'0'0'244'0,"0"0"-179"16,0 0-44-16,0 75 50 16,0-33 19-16,4 2-40 15,1-1-12-15,-2-5-15 16,0-4-17-16,-2-8 2 16,-1-10-7-16,0-5 9 15,0-11-1-15,0 0 19 16,-10-17-11-16,-6-17-17 15,2-24-5-15,1-28 5 16,7 4 2-16,4 7-1 0,2 15 8 16,11 25-8-16,11 3 0 15,5 6-1-15,4 11-14 16,-1 12-43-16,6 11-103 16,-8 12-105-16,-10 1-404 0</inkml:trace>
  <inkml:trace contextRef="#ctx0" brushRef="#br1" timeOffset="200215.9511">19943 3924 1637 0,'0'0'219'16,"0"0"-144"-16,0 0-75 15,0 0-7-15,128-35 7 0,-64 16 0 16,8-3-156-16,20-13-115 15,-17 5-115-15,-16 2-635 0</inkml:trace>
  <inkml:trace contextRef="#ctx0" brushRef="#br1" timeOffset="200370.1384">20478 3659 1104 0,'0'0'256'16,"0"0"73"-16,0 0-72 16,0 0-69-16,-95 25-66 15,72 9-5-15,1 8-28 16,6 9-40-16,6 4-20 0,10 0-16 15,0-1-13-15,14-4-7 16,10-7 6 0,25-2-68-16,-4-13-169 15,-5-12-389-15</inkml:trace>
  <inkml:trace contextRef="#ctx0" brushRef="#br1" timeOffset="200760.509">20585 3794 1577 0,'0'0'194'0,"0"0"-6"16,0 0-144-16,0 0-44 15,0 0 27-15,0 0 31 0,22 84-24 16,-22-46-3 0,0 1-5-16,-9-2-7 0,-4-4-2 15,2-10-16-15,3-7 7 16,7-10-7-16,1-6 0 15,0-8-1-15,15-20-83 16,6-13 18-16,4-9 39 16,-3-7 24-16,-5-1 1 15,-4 4 1-15,-6 10 6 16,-2 10 62-16,-4 14 27 16,-1 10 30-16,0 10-5 15,0 0-49-15,0 18-53 16,-2 11-8-16,-2 8-2 15,4 6-8-15,0 2-1 16,0-1 0-16,8-3 1 0,7-6-6 16,3-9-63-1,9-12-138-15,-4-11-380 0,-3-3-907 0</inkml:trace>
  <inkml:trace contextRef="#ctx0" brushRef="#br1" timeOffset="200978.8744">20800 3520 1079 0,'0'0'927'0,"0"0"-829"15,0 0-97-15,0 0 5 16,0 0 54-16,54 111 47 16,-31-58-30-16,-6 5-20 0,-5 5-12 15,-7-2-6-15,-5-1-10 16,0-5-14-16,-9-8-6 15,-5-10-9-15,-4-14-85 16,5-6-163-16,1-16-563 0</inkml:trace>
  <inkml:trace contextRef="#ctx0" brushRef="#br1" timeOffset="201659.4123">21476 3846 1905 0,'0'0'341'0,"0"0"-76"15,0 0-119-15,0 0-40 16,0 0-59-16,0 0-26 16,0 0-7-16,49-5-14 15,-19-1 0-15,3 1-70 16,3 2-91-16,-10 1-138 16,-11 2-511-16</inkml:trace>
  <inkml:trace contextRef="#ctx0" brushRef="#br1" timeOffset="201820.7272">21338 4154 1798 0,'0'0'239'0,"0"0"-105"16,0 0 33-16,0 0 3 16,0 0-52-16,123 0-82 15,-50-4-36-15,24 0-109 16,-13 1-412-16,-11 3-1293 0</inkml:trace>
  <inkml:trace contextRef="#ctx0" brushRef="#br1" timeOffset="202703.436">20253 5264 1232 0,'0'0'262'15,"0"0"-13"-15,0 0 50 16,0 0-112-16,0 0 22 16,0 0-68-16,-115-51-76 0,65 75-38 15,-10 8-7 1,0 12 2-16,4 4-1 0,9 2 3 16,14 0-12-16,14-3-12 15,16-8-1-15,3-7-8 16,24-8 8-16,12-10-5 15,7-11-32-15,6-3-11 16,0-22 16-16,-7-11-8 16,-7-4 5-16,-12-4 18 15,-9 2 18-15,-10 0 0 16,-1 5 2-16,-3 9 48 16,0 9-2-16,0 6 1 15,0 4-3-15,0 6-23 16,0 0-23-16,0 2-2 15,0 14-8-15,9 6 10 0,5 5 0 16,6 2 0-16,6-1 0 16,2-3 0-16,3-8 0 15,-1-9-25-15,-1-8-35 16,-6 0 1-16,-5-17 17 16,-1-10 32-16,-7-5 9 15,-2-2 1-15,-1 1 0 16,0 4 33-16,1 6 14 15,0 5-2-15,0 5-6 16,-1 6-17-16,3 5-13 16,5 2-9-16,4 7 0 15,7 12 0-15,6 8 1 16,6 4 10-16,0 1-10 16,1 2 1-16,-1-3-2 15,-2-5-5-15,0-9-129 0,-4-14-107 16,1-20-115-16,-5-14-162 15,-10-8-489-15</inkml:trace>
  <inkml:trace contextRef="#ctx0" brushRef="#br1" timeOffset="203138.9615">20915 5051 712 0,'0'0'721'16,"0"0"-488"-16,0 0 51 16,0 0-60-16,0 0-49 15,0 0-103-15,0 0-57 16,-65 27-9-16,51 10-6 15,5 0 0-15,5-4-1 0,4-5-13 16,1-6 7 0,16-8-26-16,2-11-48 0,1-3-5 15,2-11 6 1,0-12 35-16,-7-5 30 0,-3-4 8 16,-8 5 7-16,-2 0 50 15,-2 8 49-15,0 9 22 16,0 10-5-16,0 0-43 15,0 21-42-15,0 15-13 16,0 11-8-16,8 7 1 16,5 7 11-16,5 4 14 15,3 2-14-15,2 2-4 16,-1-5-11-16,-5-2-6 16,-5-5 5-16,-6-8-5 0,-6-8 0 15,-1-5-1 1,-17-12 9-16,-8-7-2 0,-8-8 2 15,-5-9-8-15,-8-2 10 16,-1-22-11-16,2-5-20 16,7-7-39-16,12-6-62 15,22-16-91-15,5 8-177 16,9 7-290-16</inkml:trace>
  <inkml:trace contextRef="#ctx0" brushRef="#br1" timeOffset="203658.6148">21123 5191 1766 0,'0'0'240'15,"0"0"-102"-15,0 0-71 16,0 0-51-16,0 0 0 16,0 0 36-16,0 0-8 15,19 92-14-15,-15-64-14 16,0-1-7-16,-3-4-3 15,-1-6-5-15,0-6 0 16,0-8-1-16,0-3-11 16,0-9 9-16,0-16-81 15,-1-13-7-15,-3-5 52 16,1-2 33-16,3 3 5 16,0 7 36-16,2 11-8 15,10 5-2-15,4 8 2 16,5 8-16-16,0 3-12 0,6 6 0 15,0 16-1 1,-2 4 0-16,-3 4 1 0,-5-1 0 16,-6 0 1-16,-6-6 0 15,-5-3 0-15,0-9-1 16,0-6 1-16,0-5 24 16,-3-8 39-16,-1-19-21 15,-2-7 6-15,6-6 0 16,0-1-16-16,2 4 3 15,11 9 8-15,2 8-15 16,3 10-17-16,2 10-12 16,0 4 0-16,4 19-2 0,-1 8 2 15,0 5-2-15,-4 1-46 16,5 11-54-16,-6-10-69 16,-3-12-417-16</inkml:trace>
  <inkml:trace contextRef="#ctx0" brushRef="#br1" timeOffset="204429.831">21733 4857 1744 0,'0'0'215'0,"0"0"-112"16,0 0 15-16,0 0-62 15,-80 42-22-15,66-5 0 0,0 8-3 16,7 3-10-16,1 1-20 15,6-6 12-15,0-7-12 16,7-9 0-16,5-12-1 16,6-9-46-16,0-6-21 15,0-9 35-15,3-16 14 16,-5-8 9-16,-5-10-11 16,-4-3 14-16,-6-3 5 15,-1 5 1-15,0 8 26 16,0 8 31-16,0 10 4 15,0 7-12-15,0 3-16 16,4 8-24-16,6 0-9 16,8 0-1-16,3 15-1 0,7 6-8 15,1 7 9 1,-4 4 1-16,-1 3 0 0,-9 2-1 16,-5-1-11-16,-6-3-1 15,-4-7 4-15,0-6 2 16,0-6-1-16,-7-8-4 15,-2-6-1-15,2 0 6 16,2-9-29-16,2-11-42 16,3-5-8-16,0-1 30 15,14-4 28-15,5-1 11 16,3 2 6-16,-1 0 3 16,3 2 8-16,-2-1-1 15,-2 4 0-15,-5-1 1 16,-2 3 1-16,-2 2 0 15,-7 4 20-15,-1 6 58 0,-3 3 40 16,0 7-15-16,0 0 14 16,-6 3-36-16,-8 19-58 15,-2 9-15-15,-3 8-1 16,2 6 24-16,3 4 14 16,8-6-10-16,6-4-10 15,0-5-12-15,19-7 2 16,4-7 34-16,9-11 2 15,7-7-3-15,4-2 14 16,3-11-11-16,-1-12-23 16,0-5-17-16,-11 1-11 15,-9 2 8-15,-9 5-9 0,-12 7 0 16,-4 6-11 0,-3 4-64-16,-19 3-50 0,-23 0-41 15,4 3-328-15,3 0-844 16</inkml:trace>
  <inkml:trace contextRef="#ctx0" brushRef="#br1" timeOffset="204979.0171">22441 4481 1224 0,'0'0'659'0,"0"0"-394"15,0 0-101-15,0 0-85 16,0 0-45-16,0 0 64 16,11 106 22-16,-2-51-62 15,5 1-29-15,-1 0-10 16,3 0-13-16,-4-1-4 15,1-4-2-15,-1-8-35 0,6-11-159 16,-3-13-180-16,0-16-591 16</inkml:trace>
  <inkml:trace contextRef="#ctx0" brushRef="#br1" timeOffset="205340.569">22699 4553 1793 0,'0'0'230'0,"0"0"-12"15,0 0-90-15,0 0-73 16,0 0-30-16,0 0 5 16,-30 87-6-16,24-47-9 15,5 1-9-15,1-1-6 16,0-5 0-16,1-7 0 0,9-11-9 16,1-11-40-1,1-6-37-15,3-11 74 0,3-16 12 16,0-10 1-16,-3-6-1 15,-3-7 0-15,-8-4 0 16,-4 3-14-16,0 5-8 16,-11 13 9-16,-5 13 13 15,-1 18 0-15,0 2-18 16,-1 25-1-16,8 10 13 16,5 4 5-16,5 2-73 15,9-5-93-15,17-7-87 16,8-14 22-16,2-12-29 15,13-13 19-15,-10-16-24 0,-8-2-312 16</inkml:trace>
  <inkml:trace contextRef="#ctx0" brushRef="#br1" timeOffset="205693.668">22945 4501 575 0,'0'0'211'15,"0"0"72"-15,0 0-14 16,-12-87 16-16,-2 82-37 16,-1 5-140-16,1 5-60 15,-2 15-33-15,5 7-7 16,2 4-8-16,8-2-1 15,1 0-1-15,0-7 1 16,9-8-16-16,1-8-29 16,1-6 46-16,0-2 10 15,2-14 26-15,-1-3-9 16,-1-1 46-16,-2 6 20 16,-1 4 5-16,-2 8-36 15,1 2-53-15,7 15 0 0,6 16 12 16,6 10 46-16,7 9-14 15,-5 7 2-15,2 6-19 16,-11-2-9-16,-4 1-3 16,-9-1-7-16,-6-5 0 15,-4-6-10-15,-20-10-2 16,-9-8-5-16,-4-12-7 16,-6-13-19-16,2-7-27 15,2-6-38-15,8-51-80 16,10 1-124-16,11-5-342 0</inkml:trace>
  <inkml:trace contextRef="#ctx0" brushRef="#br1" timeOffset="205889.902">23296 4302 1260 0,'0'0'825'0,"0"0"-729"16,0 0-62-16,0 0 10 15,-19 107 20-15,19-55-11 16,0 1-11-16,8 3-26 16,6-5-7-16,-2-4-9 15,6 2-53-15,-6-14-188 16,-1-15-475-16</inkml:trace>
  <inkml:trace contextRef="#ctx0" brushRef="#br1" timeOffset="206186.1455">23435 4408 1600 0,'0'0'305'16,"0"0"-224"-16,0 0-47 15,0 0 50-15,0 104-16 16,2-59-22-16,7 1-18 16,0-3-15-16,-2-3-7 15,-2-8 2-15,-3-7-7 16,-2-9-1-16,0-12 0 15,0-4 22-15,-6-14-22 16,-3-18-19-16,-3-14-11 16,2-19 3-16,0-29-20 15,6-18 10-15,4 13 20 0,0 25 17 16,0 35 6-16,6 26 26 16,7 5-32-16,5 4-63 15,19 4-118-15,-3 12-79 16,-6 4-349-16</inkml:trace>
  <inkml:trace contextRef="#ctx0" brushRef="#br1" timeOffset="206368.9355">23421 4489 1840 0,'0'0'229'0,"0"0"-181"15,0 0-42-15,0 0-6 0,101-33 0 16,-44 16-1-16,19-10-87 16,-15 3-213-16,-14 2-373 15</inkml:trace>
  <inkml:trace contextRef="#ctx0" brushRef="#br1" timeOffset="206550.0714">23857 4183 1575 0,'0'0'311'15,"0"0"-53"-15,0 0-129 16,0 0 28-16,-86 101-55 16,70-55-42-16,9 5-23 0,7 0-12 15,3-3-13 1,19-2-5-16,8-5-7 0,7-9-49 16,26-14-125-16,-7-11-334 15,-8-7-214-15</inkml:trace>
  <inkml:trace contextRef="#ctx0" brushRef="#br1" timeOffset="206968.4951">24011 4330 1324 0,'0'0'606'0,"0"0"-455"16,0 0-14-16,0 0-91 15,0 0-27-15,0 0-7 16,0 0-5-16,80-12-6 15,-58 24 7-15,-5 5-7 0,-6 4 12 16,-8 5 51-16,-3 0-20 16,0 0-20-16,-7-2-17 15,-6-6-5-15,7-3-2 16,0-7 0-16,4-8-8 16,2 0 8-16,0-11-1 15,5-16-46-15,8-7 2 16,4-5 29-16,6-1 16 15,-3 2 1-15,-1 5 45 16,-5 8 11-16,-4 8-6 16,-6 8 25-16,-2 4 1 15,-2 5-37-15,0 1-20 16,0 18-8-16,3 5 0 0,2 7-11 16,8 2 1-1,0 0-1-15,1-2 0 0,4-4 8 16,-1-5-9-16,2-5-50 15,9-15-140-15,-4-2-152 16,-4-6-625-16</inkml:trace>
  <inkml:trace contextRef="#ctx0" brushRef="#br1" timeOffset="207179.0999">24416 3841 2036 0,'0'0'233'0,"0"0"-153"0,0 0-66 16,0 0 28-16,103 138 28 15,-52-41-18-15,-13 16 6 16,-23 3-23-16,-20-1-20 16,-48-6-15-16,-40 0-7 15,10-29-215-15,-11-18-885 0</inkml:trace>
  <inkml:trace contextRef="#ctx0" brushRef="#br1" timeOffset="207712.138">19078 5238 1452 0,'0'0'300'0,"0"0"-47"16,-21-73-28-16,16 53-30 16,2 9-64-16,-1 8-45 15,4 3-51-15,0 1-35 16,0 20 7-16,12 11-2 16,6 11 17-16,5 8-13 15,2 4-8-15,0 0-1 0,-1-3-18 16,-1-4-62-16,1-2-139 15,-9-10-307-15,-6-16-312 16</inkml:trace>
  <inkml:trace contextRef="#ctx0" brushRef="#br1" timeOffset="207942.8272">18874 5470 1317 0,'0'0'168'16,"0"0"-36"-16,0 0-11 16,48 72 33-16,-4-47 0 0,25 1-54 15,20-2 16-15,-2-2-48 16,-9-8-37-16,-13-4-19 16,-19-10-12-16,0 0-5 15,11-9-110-15,-15-11-263 16,-14-7-403-16</inkml:trace>
  <inkml:trace contextRef="#ctx0" brushRef="#br1" timeOffset="208133.2368">19548 5096 1629 0,'0'0'258'15,"0"0"-56"-15,0 0-150 0,0 0 1 16,-14 97 9-16,12-50-25 15,2 4-21-15,0-1-1 16,0 1-3-16,0-2-5 16,5-1-7-16,-2 10-48 15,-1-14-233-15,-2-9-568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7:18:06.648"/>
    </inkml:context>
    <inkml:brush xml:id="br0">
      <inkml:brushProperty name="width" value="0.05292" units="cm"/>
      <inkml:brushProperty name="height" value="0.05292" units="cm"/>
      <inkml:brushProperty name="color" value="#986633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7870 2271 1219 0,'0'0'349'16,"0"0"0"-16,0 0-53 16,-2-58-70-16,-15 43-49 15,-6 2-44-15,-14 7-60 16,-29 6-21-16,-32 5-25 16,-26 26-12-16,6 3 7 15,27 0 10-15,34-10-7 16,26-7-8-16,7 0-10 15,5 2-7-15,7 1 0 0,12-1 0 16,6 1-2-16,40 0-17 16,35 0 18-16,28-4-7 15,-2-7 8-15,-20-5-1 16,-29-3 1-16,-24-1-14 16,0 0 7-16,-4 0-2 15,-6 0-2-15,-12 0 5 16,-10 0 0-16,-2 3 5 15,-2 3-13-15,-22 10 8 16,-15 9 1-16,-15 12 5 16,-8 8 1-16,-1 5 20 15,8 2 2-15,16-1-5 16,15-7-17-16,20-6 1 0,4-6-1 16,25-13 29-16,26-7-10 15,7-6-1-15,9-6-7 16,5 0 0-16,-16-1-12 15,-3-6-39-15,-16 7-86 16,-20 0-151-16,-17 0-563 0</inkml:trace>
  <inkml:trace contextRef="#ctx0" brushRef="#br0" timeOffset="265.3476">7142 3462 2150 0,'0'0'367'0,"0"0"-255"16,0 0-67-16,0 0 10 15,-5 84 31-15,5-38-18 16,0 0-48-16,0 0-19 15,0-6-1-15,0-8-3 16,2-8-82-16,1-23-122 16,0-1-371-16,-2-14-903 0</inkml:trace>
  <inkml:trace contextRef="#ctx0" brushRef="#br0" timeOffset="557.0962">7081 3135 1610 0,'0'0'338'0,"0"0"-159"0,0 0-35 16,-79 84 15-16,64-44-45 15,3-3-28-15,9-5-42 16,3-5-24-16,0-12-9 16,12-8-5-16,4-7-6 15,2-10 1-15,6-14 11 16,-3-12-11-16,0-3 0 15,-9-3-1-15,-8 1 2 16,-4 2-2-16,0 10-12 0,-9 8 0 16,-4 12-16-16,1 9 2 15,3 2-65-15,0 19-16 16,9 17-38-16,3-4-193 16,9-3-439-16</inkml:trace>
  <inkml:trace contextRef="#ctx0" brushRef="#br0" timeOffset="745.8798">7284 3350 1452 0,'0'0'724'0,"0"0"-557"0,0 0-38 16,0 0-15-1,0 0-36-15,0 0-41 0,110-9-21 16,-73 6-16-16,-2 3-67 15,-8 0-151-15,-8 10-130 16,-13 3-571-16</inkml:trace>
  <inkml:trace contextRef="#ctx0" brushRef="#br0" timeOffset="881.1175">7311 3588 1371 0,'0'0'284'0,"0"0"-91"16,0 0-59-16,0 0-30 15,0 0-49-15,134 24-55 16,-43-32-71-16,-15-9-255 16,-9-3-576-16</inkml:trace>
  <inkml:trace contextRef="#ctx0" brushRef="#br0" timeOffset="1045.6455">7916 3381 1884 0,'0'0'366'16,"0"0"-74"-16,0 0-162 15,0 0-38-15,0 78 14 16,9-31-12-16,4 7-46 16,5 1-24-16,-1-4-18 15,-1-7-6-15,-8-13-57 16,-5-13-112-16,-3-17-368 0</inkml:trace>
  <inkml:trace contextRef="#ctx0" brushRef="#br0" timeOffset="1832.9225">7187 1712 1776 0,'0'0'368'16,"0"0"-84"-16,0 0-143 16,0 0-84-16,0 0-39 0,0 0-17 15,0 0 22-15,-3 94-5 16,3-59-2-16,0-1-9 15,0-3-6-15,0-7 8 16,0-6-9-16,0-7 0 16,0-4-10-16,0-7 3 15,0 0 7-15,0-15 8 16,-2-8-7-16,1-4 6 16,1-2-6-16,0 7 9 15,0 5 9-15,1 10-2 16,11 7-17-16,6 0 0 15,6 9-7-15,1 8 5 16,-1 3-4-16,0 3 6 16,-5 0 1-16,-5 1-1 15,-5-5 0-15,-5-2-6 0,-2-6-9 16,-2-5 0-16,0-4 5 16,0-2 10-16,0-4 41 15,0-13-10-15,-2-12-7 16,1-6 4-16,1-2 10 15,0 2-3-15,4 8-8 16,7 10-4-16,5 9-13 16,1 8-10-16,5 0-10 15,3 13 0-15,5 9 9 16,0 10 0-16,0 4 1 16,-2 6 6-16,-1 5-6 15,4 17-64-15,-10-12-204 16,-3-10-1261-16</inkml:trace>
  <inkml:trace contextRef="#ctx0" brushRef="#br0" timeOffset="4326.8822">8331 2931 1013 0,'0'0'270'16,"0"0"-117"-16,0 0 11 16,0 0 33-16,0 0-54 15,0 0-75-15,0 0-33 16,20-17 0-16,-18 11-3 15,1 0 8-15,0 2-16 16,-3 0-5-16,0 2-1 16,0 1-1-16,0 1 0 0,0 0-3 15,0 0-6-15,0 0-8 16,0 0-7-16,0 0 0 16,-3 0 0-16,3 0 6 15,0 0 1-15,-3 0 0 16,3 0 0-16,0 0 1 15,0 0 6-15,-2 0-5 16,2 0 10-16,0 0-5 16,0 0 1-16,-1 0 3 15,1 0 4-15,0 0 3 16,0 0 3-16,0 0 2 16,0 0 17-16,0-2 17 15,0-3 8-15,-4-6-19 16,1-3-20-16,-2-7-4 15,0-8-6-15,0-6-2 0,-1-7-7 16,-6-10 1 0,5-4-8-16,-3-4 2 0,-1-1 7 15,2 0-9-15,-4 6 0 16,2 4 8-16,0 9-8 16,4 9 1-16,0 11 9 15,2 8-10-15,2 6 1 16,1 4 8-16,2 1-3 15,-2 3 0-15,1 0-6 16,-2 0-2-16,0 15-11 16,-3 14-1-16,-2 22 14 15,2 4 7-15,1 8-6 0,2 15 4 16,3-15-4-16,0 7 8 16,0 0-8-16,11-17 5 15,3 3-5-15,3-10 0 16,4-11 5-16,1-12 0 15,-2-6 5-15,5-7 5 16,-3-6 17-16,2-4-3 16,0 0-3-16,0-4 0 15,0-9-13-15,-1-1-1 16,-4-1-13-16,-5 1-37 16,-6 4-25-16,-8 5-64 15,0 1-175-15,-8 3-570 0</inkml:trace>
  <inkml:trace contextRef="#ctx0" brushRef="#br0" timeOffset="6231.5961">8778 2624 798 0,'0'0'270'0,"0"0"-63"0,0 0 8 16,0 0-30-16,0 0-70 15,0 0 46-15,0 0-32 16,0-18-27-16,0 18-15 16,0 0-15-16,0 0-8 15,0 0-12-15,0 0-15 16,0 0-6-16,0 0-8 15,0 0-7-15,-3 1-9 16,0 12-7-16,2 7 1 16,-2 3 5-16,-1 6 0 15,2 2 3-15,-1-2 0 0,1 1 0 16,-1-3 0 0,2-3-8-16,1-4 1 0,0-3 7 15,0-4-8-15,0-7-1 16,0 0 0-16,0-4 0 15,0-1 1-15,0-1 6 16,0 0-1-16,0 0 6 16,0-1 2-16,0-12-1 15,0-7-11-15,0-6-1 16,0-7 6-16,0-3-1 16,4 2-4-16,5 4-2 15,3 2 20-15,0 6-2 16,-1 5-3-16,0 5-3 15,-3 6-3-15,3 3-9 16,0 3 0-16,1 3-1 0,5 15-5 16,-1 9 6-16,0 5 10 15,-2 6 16-15,-6 3-5 16,-1-2-2-16,-6-1-1 16,-1-3 0-16,0-6-6 15,0-4-11-15,0-5 5 16,0-5-6-16,21-11-86 15,3-4-185-15,11-3-660 0</inkml:trace>
  <inkml:trace contextRef="#ctx0" brushRef="#br0" timeOffset="6422.6853">10006 2273 68 0,'0'0'49'15,"0"0"12"-15,-124 24-1 16,44-7-1-16,35-1 5 16,6-12-14-16,9-2-25 15,8-2-12-15,4 0-13 16,6-6 0-16,4-5-13 0</inkml:trace>
  <inkml:trace contextRef="#ctx0" brushRef="#br0" timeOffset="7269.7043">9770 1909 720 0,'0'0'357'0,"0"0"-94"0,0 0 3 16,0 0 6-16,0 0-36 15,0 0-43-15,0 0-4 16,0-29-39-16,0 29-47 16,0 0-26-16,-2 0-24 15,1 6-22-15,1 13-24 16,0 9 4-16,0 7 2 16,0 6 5-16,0 1-10 15,0 1 4-15,0-4-7 16,0-2-4-16,0-5-1 15,-1-4 0-15,-1-3-24 16,-1-6-49-16,0-3-65 16,-3-6-105-16,-4-5-251 0,5-5-320 15</inkml:trace>
  <inkml:trace contextRef="#ctx0" brushRef="#br0" timeOffset="7637.2478">9367 2356 548 0,'0'0'1094'0,"0"0"-837"15,0 0-115-15,0 0-5 16,0 0-14-16,0 0-37 15,0 0 6-15,133 7 65 16,-12-7-24-16,26-3-40 16,16-8-23-16,-5 1-15 15,-19 3-20-15,-6 2-1 16,-19 0-7-16,-25 2-8 16,-22 1-11-16,-22-1 2 15,-13 0-1-15,1 0-8 16,-3 0 1-16,-3-1 5 15,-12 1-7-15,-6 2 0 16,-9 1-56-16,-39 0-99 16,-12 0-330-16,-16 3-1027 0</inkml:trace>
  <inkml:trace contextRef="#ctx0" brushRef="#br0" timeOffset="9041.6049">9645 2648 149 0,'0'0'507'15,"0"0"-273"-15,0 0 0 16,0 0 8-16,0 0 30 15,0 0-39-15,0 0-28 16,-2-11-48-16,2 11-31 0,0 0-27 16,0 0-38-16,0 3-33 15,0 15-16-15,0 13 1 16,3 10 59-16,12 10-8 16,-1 4-22-16,3 0-1 15,-1-4-18-15,3-6-16 16,-4-6 2-16,0-8-8 15,-4-4 0-15,0-13 1 16,-5-3-2-16,-2-10-2 16,1-1-19-16,3-9 2 15,3-19 0-15,0-12-5 16,-2-26-14-16,-5-24 1 16,-4-16-6-16,0 12 24 0,-6 22 13 15,-1 32 6-15,1 22 1 16,-3 2 37-16,2 2 10 15,1 3-21-15,1 6-12 16,5 2-12-16,0 3-3 16,0 0-1-16,0 0-22 15,18 0 13-15,12 7 9 16,32 0 1-16,31-5 15 16,32-2 31-16,13 0 3 15,-4-13-13-15,-13 1-1 0,-17 1-12 16,-22 0-14-1,-21 3 0-15,-22 4-9 0,-12 1 1 16,-7 1-1-16,-4 0-1 16,-6 2-50-16,-10 0-50 15,-34 25-126-15,-11 3-30 16,-12-3-424-16</inkml:trace>
  <inkml:trace contextRef="#ctx0" brushRef="#br0" timeOffset="9468.7171">10006 2749 1590 0,'0'0'531'15,"0"0"-420"-15,0 0-39 0,0 0-32 16,0 0 11-16,0 0-4 15,44 81 17-15,-41-48-5 16,-3 1-12-16,-7 0-15 16,-17-3-11-16,-4-1-7 15,-9-5-7-15,1-5-7 16,6-7-14-16,7-8 14 16,7-5 0-16,10-5 6 15,5-14-5-15,1 1 0 16,0-1 19-16,10 6 21 15,4 5-10-15,4 5-3 16,1 3-19-16,0 0 6 16,5 11 15-16,0 6 33 0,-2 5 12 15,-2 0-14-15,-2 0-27 16,-5 1-17-16,0 0-7 16,-5-3-1-16,3-1-9 15,-1-5-37-15,15-6-95 16,-2-4-145-16,0-4-663 0</inkml:trace>
  <inkml:trace contextRef="#ctx0" brushRef="#br0" timeOffset="10044.1239">10364 2869 643 0,'0'0'1109'0,"0"0"-729"16,0 0-81-16,0 0-64 16,0 0-62-16,0 0-61 0,0 0-38 15,0-10-39-15,0 25-27 16,0 8-8-16,0 8 15 15,0 1 6-15,-3 2-13 16,3-2-7-16,-2-2 4 16,1-2-5-16,-1-2-96 15,2-2-82-15,0-7-200 16,0-12-724-16</inkml:trace>
  <inkml:trace contextRef="#ctx0" brushRef="#br0" timeOffset="10253.0886">10480 2816 1884 0,'0'0'485'0,"0"0"-292"15,0 0-101-15,0 0-22 0,0 0-3 16,0 76 33-16,1-37-19 16,1 0-25-16,4 0-36 15,-4-3-7-15,2-4-12 16,-4-5-2-16,0-6-66 15,0-8-72-15,0-13-82 16,-12 0-151-16,0-13-805 0</inkml:trace>
  <inkml:trace contextRef="#ctx0" brushRef="#br0" timeOffset="10409.2949">10328 2873 1644 0,'0'0'373'0,"0"0"-210"0,0 0-76 16,0 0-6-16,155-21-36 16,-40 11-38-16,7 0-7 15,-26 3-110-15,-29 1-538 0</inkml:trace>
  <inkml:trace contextRef="#ctx0" brushRef="#br0" timeOffset="10780.0741">11134 2942 2008 0,'0'0'342'0,"0"0"-166"16,0 0-109-16,0 0-6 15,0 0-37-15,0 0-5 16,0 0 14-16,34 67-7 15,-31-45-10-15,-3-3 8 16,0 1-5-16,-12-1 10 16,-10-4-13-16,-1-3-4 15,-4-7 0-15,2-5-12 16,4 0 1-16,7-18 13 16,6-6-14-16,8-5 0 15,0 2 0-15,4-1 0 16,13 5 1-16,6 1 9 0,7 3-9 15,4 2 0-15,3 5-1 16,5 1-1-16,-1 1-5 16,-2 3-71-16,0-5-95 15,-9 0-180-15,-13 1-877 0</inkml:trace>
  <inkml:trace contextRef="#ctx0" brushRef="#br0" timeOffset="11165.1035">11267 2532 1776 0,'0'0'346'0,"0"0"-161"16,0 0-93-16,0 0 3 15,0 0-57-15,0 0-23 16,93-12-13-16,-70 12-1 15,-6 6-1-15,-4 5-4 16,-8 4 4-16,-5 6 56 16,0 5-14-16,-16 5 3 15,-5 2 1-15,-3 5 1 16,-1-1-5-16,2-6 2 16,6-2 0-16,5-8-6 15,4-5-14-15,7-9-2 16,1-2-10-16,0-3 6 15,3-2 22-15,15 0-4 16,13 0 8-16,11-5-13 0,11-4-16 16,0-4-15-16,-3 0-39 15,-1-5-94-15,-14 3-163 16,-16-2-1147-16</inkml:trace>
  <inkml:trace contextRef="#ctx0" brushRef="#br0" timeOffset="19092.1662">12287 1855 1139 0,'0'0'376'16,"0"0"-66"-16,0 0-52 15,0 0-90-15,0 0-50 16,0 0-57-16,-74-8-24 16,47 8 6-16,-1 0-1 15,1 3-11-15,2-1 12 16,4 1-2-16,5-1-9 0,4-1-17 16,2-1 9-16,8 2-15 15,0-2 2-15,2 0 7 16,0 0 1-16,0 0 11 15,0 0 0-15,0 0-5 16,0 0-3-16,0 1-10 16,0 5-12-16,0 8-4 15,0 6 4-15,0 10 11 16,0 6 1-16,0 4 18 16,0 6 16-16,0 2 3 15,-1 2-8-15,1 0-13 16,-2 1-2-16,2-1 4 15,0 0-11-15,0 1-5 0,0-1 7 16,0 3-8 0,0-3-12-16,3 3 9 0,1-2 1 15,4 2 1-15,-2-2-2 16,2-2-2-16,-1-6-7 16,2-4 8-16,-3-5-7 15,0-4 4-15,0-6-6 16,-2-2 2-16,0-4-1 15,0-1-1-15,-3 0 2 16,1-1-1-16,-2 1 0 16,0 0 9-16,3 3-9 15,-3-1-1-15,0 3-4 16,0 1 4-16,1-2 6 0,-1-1-5 16,0-1 0-1,2-7-1-15,-2-1 1 0,0-5-1 16,0-2 0-1,0-2 1-15,0 0-1 0,0-2 0 16,0 1 1-16,0-1-1 16,1 0 0-16,-1 0-1 15,0 0 1-15,2 0 0 16,-2 0-1-16,0 0 1 16,0 0-1-16,3 0 0 15,1 0-5-15,4 0 5 16,8 0 1-16,8 2 1 0,7 1 1 15,10-3 4-15,6 0-5 16,3 2 8-16,0-2-8 16,-5 1 0-16,-3-1-1 15,-9 0 1-15,-8 0 0 16,-8 0 0-16,-6 0-1 16,-6 0 0-16,-4 0 0 15,-1 0-75-15,0 0-66 16,-3-3-86-16,-8-11-375 0</inkml:trace>
  <inkml:trace contextRef="#ctx0" brushRef="#br0" timeOffset="21551.8621">12980 2051 1280 0,'0'0'824'15,"0"0"-554"-15,0 0-63 16,0 0-70-16,0 0-28 15,0 0-44-15,0 0-27 16,24-3-13-16,-8 1-7 16,10-1-6-16,2 0-10 0,-1-1-2 15,3-1-73-15,6-9-103 16,-8 3-317-16,-4-3-1032 16</inkml:trace>
  <inkml:trace contextRef="#ctx0" brushRef="#br0" timeOffset="21834.2096">13460 1749 1774 0,'0'0'374'0,"0"0"-56"0,0 0-71 15,0 0-62-15,0 0-51 16,0 0-55-16,0 0-49 15,-7 2-29-15,7 24-1 16,0 10 54-16,0 6 5 16,0 4-26-16,0-1-21 15,0-2-6-15,0-1-6 16,0-3 0-16,0-7-25 16,0-3-76-16,0-8-47 15,-2-6-57-15,-5-5-108 16,3-6-382-16</inkml:trace>
  <inkml:trace contextRef="#ctx0" brushRef="#br0" timeOffset="22076.2904">13198 2202 1829 0,'0'0'482'16,"0"0"-287"-16,0 0-38 15,0 0 4-15,124-18-42 16,-16 1-32-16,15 1-38 16,-4 0-19-16,-30 7-12 15,-30 4-1-15,-22 3-17 16,-12 2 0-16,-2 0-21 16,-7 0-91-16,-16 2-79 15,-3 6-271-15,-24-2-417 0</inkml:trace>
  <inkml:trace contextRef="#ctx0" brushRef="#br0" timeOffset="22480.018">13319 2413 1562 0,'0'0'644'15,"0"0"-537"-15,0 0-54 16,0 0-12-16,0 0 2 16,0 0-26-16,0 0 44 15,31 90-23-15,-37-54-2 0,-16 1-9 16,-4-1-9-16,-2-4-9 16,-5-5-9-16,6-6-19 15,3-11-28-15,8-10 27 16,8-1 11-16,7-20-4 15,1-2 13-15,0 0 7 16,9 6 48-16,4 3 3 16,-2 9-10-16,5 5-9 15,1 0-13-15,5 7 6 16,3 9 37-16,2 6 10 0,-4 2-39 16,2 0-17-1,-4-2-16-15,-7 0-7 0,3-2-33 16,-2 2-81-16,-2-8-174 15,-4-6-657-15</inkml:trace>
  <inkml:trace contextRef="#ctx0" brushRef="#br0" timeOffset="22825.1221">13578 2643 1781 0,'0'0'250'0,"0"0"-105"16,0 0 29-16,0 0-34 16,0 0-50-16,33 84-33 0,-32-62-21 15,-1-2-5-15,-3 0-1 16,-11-4 10-16,-5-3-24 16,0-9 1-16,-1-4-8 15,3 0-3-15,4-17 1 16,4-3-1-16,6 1-4 15,3-1 13-15,0 1 4 16,7 4 3-16,9-1 4 16,3 4-17-16,4 1 6 15,4-2-5-15,1 4-2 16,1-1-7-16,4 0-1 16,-6 0-9-16,7-8-101 15,-9 2-159-15,-7-2-658 0</inkml:trace>
  <inkml:trace contextRef="#ctx0" brushRef="#br0" timeOffset="23275.4999">13785 2327 1962 0,'0'0'381'16,"0"0"-102"-16,0 0-128 15,0 0-37-15,0 0-64 16,0 0-32-16,0 0-12 0,79-14-5 16,-61 14 1-1,-3 0-1-15,-3 4 0 0,-4 9-1 16,-4 0 0-16,-2 4 7 16,-2 3 2-16,0 4 2 15,-14 5-2-15,-4 0 6 16,-1-1-3-16,-1 0 1 15,2-4 0-15,4-2 1 16,2-7 4-16,6-4-6 16,3-3-4-16,3-5-7 15,0-3 16-15,0 0 48 16,15 0 4-16,9-2 0 16,13-9-7-16,14 1-29 15,4-3-16-15,-1 2-7 16,-4-1-8-16,-7 4-1 0,-11 1 0 15,-13 3-1-15,-8 3-9 16,-10 1-72-16,-1 0-67 16,-30 0-52-16,-6 0-136 15,-5 0-960-15</inkml:trace>
  <inkml:trace contextRef="#ctx0" brushRef="#br0" timeOffset="24328.2248">14708 1738 1413 0,'0'0'322'16,"0"0"-21"-16,0 0-110 15,0 0-25-15,0 0-55 16,0 0-18-16,0 0-41 16,-41-31 3-16,28 31-22 15,-6 12-20-15,-4 13 1 16,-7 8 9-16,-3 13 3 16,-1 6 22-16,2 7 8 15,4 5-2-15,4 1-12 0,7 0 15 16,6-2-3-1,8-2-2-15,3-6-17 0,3-6-2 16,16-3-2 0,4-9-7-16,5-3-10 0,4-9 1 15,0-5-14-15,7-7 15 16,0-9-16-16,3-4-14 16,4-8-74-16,7-38-107 15,-12 4-303-15,-11-5-1753 0</inkml:trace>
  <inkml:trace contextRef="#ctx0" brushRef="#br0" timeOffset="25102.1621">15189 2034 1377 0,'0'0'347'0,"0"0"-55"15,0 0-85-15,0 0-19 16,0 0-29-16,0 0-40 16,0 0-13-16,-76-51-37 15,37 51-32-15,-7 7-18 16,-6 12 2-16,3 3 8 16,5 6-4-16,8 2-11 15,11-1-13-15,7 1 1 16,12-4-1-16,6-2-1 15,5-7-8-15,20-5-7 16,9-12-6-16,12 0-1 16,2-17-17-16,0-11-24 15,-5-9 2-15,-7-12 27 0,-4-18 17 16,-4-29 17 0,-2-23 0-16,-6 10 0 0,-8 28 7 15,-7 36 27-15,-5 33 26 16,0 4 28-16,0 5-25 15,0 3-29-15,-9 8-32 16,-4 24-2-16,-3 21 0 16,3 25-1-16,11 18 0 15,2-6-4-15,6-18 5 16,11-23 0-16,2-15 2 16,2-1-2-16,1-5-24 15,2-5-30-15,-2-13-1 16,-2-10 12-16,-5-3 19 0,1-14 22 15,-4-4 2-15,-3 4 0 16,-2 2 38-16,-4 7 26 16,-1 4-10-16,-2 4-33 15,0 0-16-15,0 10-4 16,1 9-1-16,1 6 10 16,-1 1 5-16,-1-1-14 15,0-3-1-15,0-5-49 16,0-16-86-16,-3-1-158 15,-7-3-458-15</inkml:trace>
  <inkml:trace contextRef="#ctx0" brushRef="#br0" timeOffset="25237.9303">15359 1792 1438 0,'0'0'345'0,"0"0"-76"15,0 0-183-15,0 0-67 16,0 0-19-16,0 0 0 15,0 0-162-15,70 92-591 0</inkml:trace>
  <inkml:trace contextRef="#ctx0" brushRef="#br0" timeOffset="25413.4434">15514 2121 1976 0,'0'0'394'15,"0"0"-187"-15,0 0-55 0,0 0-49 16,0 0-26 0,81-10-38-16,-40 0-25 0,3 1-14 15,11-9-74-15,-13 4-126 16,-9-2-421-16</inkml:trace>
  <inkml:trace contextRef="#ctx0" brushRef="#br0" timeOffset="26017.9221">16066 1673 1335 0,'0'0'522'0,"0"0"-228"15,0 0-49-15,0 0-49 0,0 0-89 16,0 0-68-16,0 0-22 16,-18 41-16-16,13 0 69 15,0 9-6-15,0 3-11 16,0 1-7-16,2 0 1 16,-1-6-28-16,0 1-4 15,-1-6-14-15,1-7 0 16,-1-8 0-16,1-11-1 15,1-8-23-15,3-7 0 16,0-2 12-16,0-10 11 16,9-12 0-16,3-6 0 15,3-1-1-15,0 2 1 16,-1 8 0-16,0 9 5 16,-2 8-4-16,1 2-1 0,4 0-6 15,5 9 4 1,2 8 1-16,3 2 1 0,0 4 0 15,-2-2 0-15,-4-1 0 16,-2-4-55-16,-1-7-103 16,-4-3-171-16,-4-6-533 0</inkml:trace>
  <inkml:trace contextRef="#ctx0" brushRef="#br0" timeOffset="26229.359">16525 1736 1892 0,'0'0'371'16,"0"0"-58"-16,0 0-136 16,0 0-66-16,0 0-61 0,0 0-48 15,0 0 16-15,-49 88 19 16,34-40 1-16,1 2-19 16,4-1-8-16,4-1-4 15,3-2-7-15,3-5-96 16,0-12-125-16,13-12-281 15,1-12-1000-15</inkml:trace>
  <inkml:trace contextRef="#ctx0" brushRef="#br0" timeOffset="26796.1245">16603 1898 1930 0,'0'0'285'16,"0"0"-136"-16,0 0-101 0,0 0-33 15,0 0 14 1,0 0 38-16,39 82-18 0,-36-55-7 16,-3 2-6-16,0-2-21 15,-13-3-9-15,-1-5-6 16,1-4-42-16,5-5-46 16,6-10 17-16,2 0 38 15,7-20-60-15,15-11 13 16,6-10 40-16,4-6 22 15,2-3 18-15,-1-1 5 0,-6 5 46 16,-5 9 40 0,-7 9-1-16,-6 8 23 0,-5 9-3 15,-4 8-23-15,0 3-35 16,0 0-28-16,-3 14-23 16,-8 9 0-16,0 10 0 15,0 3 0-15,3 4 5 16,6-2-5-16,2-1-2 15,3-7 1-15,18-7-36 16,7-7-10-16,4-9-11 16,2-7-4-16,-1 0-42 15,-6-12 33-15,-5-10 42 16,-8 0 16-16,-4-1 12 16,-4 5 28-16,-5 3 62 15,1 7 18-15,-2 3-8 0,0 5-36 16,0 0-44-16,0 5-20 15,0 11 1-15,0 8-2 16,-2 3 1-16,-1 3 0 16,0 1 1-16,-1-4-1 15,0-3-61-15,-6-11-146 16,3-7-279-16,-1-6-622 0</inkml:trace>
  <inkml:trace contextRef="#ctx0" brushRef="#br0" timeOffset="26925.9969">16989 1760 1413 0,'0'0'193'0,"0"0"-140"16,0 0-53-16,0 0-24 0,81 15-297 0</inkml:trace>
  <inkml:trace contextRef="#ctx0" brushRef="#br0" timeOffset="27195.5197">17155 1713 1773 0,'0'0'375'15,"0"0"-257"-15,0 0-87 16,0 0 17-16,0 0 41 0,117 108-15 15,-81-55-12-15,-4 3-11 16,-14 2-17-16,-9-4-4 16,-9-4-6-16,-14-9-12 15,-15-7 3-15,-9-8-15 16,-1-9-18-16,1-10-61 16,6-7-92-16,13-15-115 15,10-6-1009-15</inkml:trace>
  <inkml:trace contextRef="#ctx0" brushRef="#br0" timeOffset="28596.6746">17325 1356 434 0,'0'0'386'16,"0"0"-57"-16,0 0-14 16,0 0 8-16,0 0-77 0,0 0-63 15,0 0-28-15,3-53-56 16,6 63-56-16,9 32-41 15,12 44 54-15,6 37 10 16,-4 15-7-16,-11 1 4 16,-17-16-15-16,-4-19-15 15,-16-5-2-15,-9-22-19 16,-5-16-5-16,-1-23-7 16,-4-11-2-16,-9 2-33 15,-11-5 1-15,-34-10-60 16,13-10-147-16,14-4-411 0</inkml:trace>
  <inkml:trace contextRef="#ctx0" brushRef="#br0" timeOffset="29308.8267">17625 945 770 0,'0'0'329'0,"0"0"-48"0,0 0-34 15,0 0 1-15,0 0-51 16,0 0-77-16,0 0-38 15,27-53-32-15,-10 48-25 16,5 2-4-16,0 3-14 16,0 0 5-16,-2 10 0 15,-6 7-5-15,-6 7 2 16,-8 10 2-16,0 3 24 16,-17 3 29-16,-9 4 3 15,-1-3-10-15,0-5-14 0,5-7-13 16,7-7-8-1,4-9-2-15,8-5 2 0,3-4 2 16,0-3-9 0,6-1 3-16,18 0 0 0,25 0 3 15,31 0 4-15,25 0-25 16,5 0-12-16,-26 11-146 16,-30 3-366-16</inkml:trace>
  <inkml:trace contextRef="#ctx0" brushRef="#br0" timeOffset="44751.0357">11636 2373 598 0,'0'0'309'0,"0"0"-43"16,0 0-53-16,0 0-7 15,0 0-15-15,0 0-27 16,0 0-32-16,0 0-27 15,3 0-20-15,-3 0-8 16,3 0-38-16,3 0-16 16,6 0-5-16,7 0 34 15,10 0 30-15,5 0-21 16,6-4-22-16,2-2-11 16,-3-1-9-16,-3 0-5 15,-5-1-7-15,-4-1-6 16,-3 3 0-16,-8-1-1 15,-6 5-22-15,-5-1-64 0,-5 3-147 16,-9 0-302-16,-7-1-1135 16</inkml:trace>
  <inkml:trace contextRef="#ctx0" brushRef="#br0" timeOffset="45232.8573">11741 2157 902 0,'0'0'266'15,"0"0"-34"-15,0 0-7 16,0 0-32-16,0 0-32 15,0 0-20-15,0 0-34 16,-19-34-8-16,19 32-10 16,-1 2-16-16,1 0-21 15,0 0-27-15,0 0-14 16,0 14-11-16,0 6 0 16,0 9 19-16,7 6 26 0,3 3 17 15,0 2 3 1,2-1-16-16,-2 0-13 0,1-3-18 15,-2 1 5-15,0-1-11 16,-2 0 5-16,0-2-1 16,-1-1-2-16,-1-3-2 15,0-6-5-15,-4-2-5 16,2-5 4-16,-1-3-5 16,-2-6 0-16,0-3 0 15,1-3 1-15,-1-1-2 16,0-1-12-16,0 0-77 15,0-8-153-15,-6-6-1106 0</inkml:trace>
  <inkml:trace contextRef="#ctx0" brushRef="#br0" timeOffset="46607.0668">8944 2958 173 0,'0'0'139'0,"0"0"34"15,0 0-3-15,0 0-77 16,7-95-23-16,-14 68-38 16,-2-1-2-16,7-1 17 15,2-1-8-15,0-3-39 16,17-20-6-16,7 9-79 15,-2 1-197-15</inkml:trace>
  <inkml:trace contextRef="#ctx0" brushRef="#br0" timeOffset="47652.7036">9508 1552 887 0,'0'0'278'0,"0"0"-93"15,0 0-41-15,0 0-16 16,0 0-10-16,0 0-26 15,0 0-36-15,-4 7-12 16,-3-4 8-16,0 2-1 16,-1-2 2-16,1 1-12 15,-4-1-5-15,1 4-7 16,-3-2 2-16,-1 2-13 16,-1 4-6-16,-6 0-3 15,-1 3 4-15,-1 1 3 0,2-2-2 16,1 0 8-16,1-3-1 15,8-3-12-15,2-1 4 16,-1-2-1-16,2-2 0 16,1 3-2-16,-1 0-9 15,-1-1 5-15,0 1-5 16,2 3 0-16,-1-2 0 16,1 3 0-16,0 2 0 15,3 3-1-15,1 5 0 16,2 4 9-16,1 8 6 15,0 8 16-15,0 7-1 16,0 5 9-16,0 7-8 16,6 2-9-16,3 16-1 15,4 15 13-15,2 15-11 16,5 6 9-16,-1-6-5 0,-3-6-6 16,1-10-4-16,-4-4-1 15,-1-15 3-15,-3-13 1 16,-3-15-5-16,0-1 9 15,0 8-5-15,3 8 2 16,-2 6-2-16,2 1-4 16,1-4 5-16,0-3-2 15,0-4-5-15,-1-7 2 16,1-3-1-16,1-4-5 16,2-3-3-16,-1-7 11 0,2-2 0 15,-1-7-4 1,1-5 4-16,-2-3-7 0,6-5 2 15,4-5-3-15,12-3 5 16,29 0-4-16,41-17-10 16,59-13-51-16,-15 2-121 15,-4-4-364-15</inkml:trace>
  <inkml:trace contextRef="#ctx0" brushRef="#br0" timeOffset="48928.2288">17335 562 806 0,'0'0'174'0,"0"0"32"16,0 0 63-16,0 0-51 16,0 0-20-16,0 0-58 15,-22-39-86-15,36 38-40 16,12-1-14-16,13 2 1 15,27-1 39-15,22-1 19 16,19-3-24-16,-7-2-1 16,-18 0-7-16,-25-1-8 15,-17 1-9-15,5 0 2 16,-3-1 3-16,-5 1-5 16,-13 2 15-16,-14 5-1 0,-4-3 19 15,-6 3-4-15,0 0-19 16,0 11-19-16,0 12-1 15,-2 10 43-15,-2 14 12 16,1 12-11-16,2 16 4 16,-1 22-3-16,2 26 4 15,0 15-4-15,2 4 3 16,6-4-14-16,2-9 6 16,-1-3-8-16,-1-10-11 15,4-8-8-15,-4-13 17 16,2-6 4-16,-1-2-10 15,-4-16-6-15,-1-12 5 0,-2-10 14 16,1-6-13 0,0 10-6-16,-2 11 6 0,2 6-6 15,-3-3-6-15,2-5-12 16,-2-2 1-16,0-9 7 16,0-5-2-16,0-10 4 15,0-6-9-15,0-10 10 16,0-9-4-16,0-4-5 15,0-6 8-15,0-1 9 16,-8 0 11-16,-11 0 15 16,-36 2-3-16,-56 5-37 15,-72 9-5-15,-56 15-71 16,-43 8-78-16,60-3-136 16,30-6-790-16</inkml:trace>
  <inkml:trace contextRef="#ctx0" brushRef="#br0" timeOffset="53700.4032">11425 8568 1440 0,'0'0'490'0,"0"0"-302"16,0 0-30-16,0 0-71 0,95-74-19 16,-43 37-26-16,9-1-26 15,5-3-10-15,1 4-5 16,-4 6-1-16,-8 7-55 16,-9 7-111-16,-16 8-218 15,-14 9-437-15</inkml:trace>
  <inkml:trace contextRef="#ctx0" brushRef="#br0" timeOffset="53892.8153">11518 8637 1156 0,'0'0'484'16,"0"0"-247"-16,0 0-32 15,0 0-28-15,0 0-45 16,0 0-25-16,0 0-61 0,82-53-45 15,-41 26-1 1,2 1-80-16,12-11-139 0,-9 5-363 16,-12 2-797-16</inkml:trace>
  <inkml:trace contextRef="#ctx0" brushRef="#br0" timeOffset="54173.6894">11705 8122 1809 0,'0'0'265'0,"0"0"-97"15,0 0-41-15,0 0-43 0,0 0-36 16,98-52-29-16,-44 45-8 16,6 5-5-16,0 2-5 15,-4 9-1-15,-10 11 2 16,-10 8 8-16,-12 5 2 15,-8 7 22-15,-11 7-1 16,-5 5-11-16,-3 3-8 16,-17 3-7-16,-8 1-7 15,-5 0-10-15,-23 24-65 16,6-13-145-16,1-11-374 0</inkml:trace>
  <inkml:trace contextRef="#ctx0" brushRef="#br0" timeOffset="57098.7636">11551 2133 734 0,'0'0'150'15,"0"0"-45"-15,0 0-105 16,0 0-11-16,0 0-350 0</inkml:trace>
  <inkml:trace contextRef="#ctx0" brushRef="#br0" timeOffset="59871.2232">12819 3025 107 0,'0'0'159'16,"0"0"-14"-16,85-2-22 0,-42-3-70 16,6-1-27-1,4-1-11-15,5 0-14 0,3 1 0 16,2 1-1-16,25-2 0 15,-14 2-51-15,-10 2-163 0</inkml:trace>
  <inkml:trace contextRef="#ctx0" brushRef="#br0" timeOffset="61094.1649">12823 3155 329 0,'0'0'57'16,"0"0"-42"-16,0 0-14 15,0 0 55-15,0 0 10 16,0 0-66-16,0 0-43 16,-23 4 12-16,29-4 21 15,1 0 9-15,6 0-35 16,-1 0-124-16</inkml:trace>
  <inkml:trace contextRef="#ctx0" brushRef="#br0" timeOffset="62296.8237">12798 2624 447 0,'0'0'75'0,"0"0"-75"16,0 0-82-16,0 0-66 0</inkml:trace>
  <inkml:trace contextRef="#ctx0" brushRef="#br0" timeOffset="68834.2923">12920 2980 1091 0,'0'0'319'16,"0"0"-61"-16,0 0-78 15,0 0-88-15,0 0-23 16,0 0-15-16,36 0 10 16,-18 0-5-16,3 0 5 15,0 0-25-15,0 0-17 0,-2-3-7 16,1-4 0-16,-4-1 10 15,2-3-4-15,-3 1-6 16,-5-2 1-16,-2 0-4 16,-3 0 1-16,-3-1 9 15,-2 4 8-15,0-3 4 16,0 3-11-16,-7 0 2 16,-2-2-3-16,-3 5 0 15,-2 0 5-15,-2-1 8 16,3 3-9-16,-3 1-14 15,0 2-3-15,0 1 3 16,-2 0-10-16,1 0-1 0,-2 7 0 16,1 6 1-1,2 5-2-15,-2 4 1 0,3 1-1 16,0 3 0-16,1-2 0 16,3-2 0-16,3 0 0 15,2-1-1-15,3-1 0 16,1-3 0-16,2 2-5 15,0-1 5-15,0 2-5 16,7 1 6-16,3 2 0 16,3-1 10-16,4 0 8 15,2-3 3-15,1-2 0 16,1-2 0-16,1-6 7 16,2-1 1-16,1-5 14 0,2-3 3 15,3 0 7-15,1-6-7 16,-1-3-7-16,0-4-5 15,-5 1-11-15,-1 0-4 16,-3 3-4-16,-6 0-4 16,-5 4-10-16,-2-1 8 15,-6 6-8-15,0-2 0 16,-2 2-1-16,0 0-7 16,0 0-71-16,0 0-62 15,-10 0-44-15,-6 0-276 16,-3 2-694-16</inkml:trace>
  <inkml:trace contextRef="#ctx0" brushRef="#br0" timeOffset="75064.8423">14589 8095 52 0,'0'90'123'15,"0"14"1"-15,0-11-20 16,0-2-38-16,0-3-10 16,2-5-17-16,1-3-16 0,0-12-13 15,-1-14-10 1,-1-14 0-16,-1 10-71 16,3-5-63-16,-3-7-115 0</inkml:trace>
  <inkml:trace contextRef="#ctx0" brushRef="#br0" timeOffset="75875.9308">19184 7149 411 0,'-11'89'72'0,"3"13"-53"16,5-11-18-16,3-3 15 15,0-1 14-15,0 5-11 16,0-2 17-16,0-1-21 16,-4-2-2-16,-6-4 37 15,-5-2-33-15,-8-5 5 16,3-11-10-16,0-12-4 16,2-10 15-16,3-6 28 0,-7 3-31 15,0 5 0-15,-5 4-12 16,0-6-8-16,3-2 0 15,0-5-21-15,-6 1-70 16,6-8-52-16,5-8-108 0</inkml:trace>
  <inkml:trace contextRef="#ctx0" brushRef="#br0" timeOffset="76674.0059">14416 8995 155 0,'0'0'791'0,"0"0"-760"16,0 0-31-16,0 0-23 0,0 0 15 16,0 0 8-16,0 0 0 15,11-12-2-15,-11 12 0 16,0 0 1-16,0 0 0 16,0 0 0-16,0 0-1 15,0 0-37-15,0 0-62 16,0 0 6-16,3-2 59 15,-3 2 26-15,0 0 9 16,0 0 0-16,0 0 1 16,0 0 0-16,0 0 13 15,0 0-4-15,0 0-8 16,0 0 5-16,0 0-6 0,0 0 1 16,0 0 1-1,0 0 8-15,0 0 3 0,0 0 6 16,0 0 0-16,0 0-5 15,0 0-2-15,0 0-1 16,0 0-1-16,0 0 2 16,0 0-12-16,0 0-20 15,0 0-64-15,-3 0-28 16,-2 2 6-16,-1 1-77 0</inkml:trace>
  <inkml:trace contextRef="#ctx0" brushRef="#br0" timeOffset="87263.0078">14099 8163 430 0,'0'0'41'0,"0"0"-41"15,56-82 0-15,-32 46-2 16,6-18-90-16,-6 8-13 16,-5 4-101-16</inkml:trace>
  <inkml:trace contextRef="#ctx0" brushRef="#br0" timeOffset="88142.1751">12255 8557 789 0,'0'0'142'0,"0"0"-76"16,0 0-24-16,0 0-34 16,0 0-8-16,0 0-190 0</inkml:trace>
  <inkml:trace contextRef="#ctx0" brushRef="#br0" timeOffset="90704.8298">8966 7979 71 0,'0'0'125'15,"0"0"-93"-15,0 0-23 16,0 0-9-16,0 0 12 16,0 0 61-16,0 0-16 15,-82-7 28-15,72 4 32 16,-1-1 30-16,3 0-63 15,4 0-34-15,0 0-18 16,2 0-8-16,-1 0-5 16,2 1-3-16,1 0 3 15,0 1 3-15,0 2-1 0,0 0 4 16,0 0-9 0,0 0-5-16,0 0-5 0,0 0-5 15,0 0 0-15,0 0 9 16,0 0-10-16,0 0 0 15,0 0-1-15,0 0-8 16,0 0 9-16,0 0-1 16,7 0 1-16,5 0 16 15,5 0 19-15,2 0-12 16,4 0-12-16,0 0 0 16,4 0 0-16,0-1 2 15,3 1-6-15,0 0 2 0,0 0-8 16,0 0-1-1,-1 0 2-15,-1 0-2 0,-5 0 0 16,1 0-2-16,-3 3-9 16,-1 1-6-16,-3 0-38 15,-2-1-1-15,-2 0 17 16,-1 0-5-16,2-2 18 16,-4 0 15-16,0 1 10 15,-2-2-1-15,-1 0-5 16,-2 1 6-16,-4-1 1 15,1 0-1-15,-2 0 0 16,0 0 1-16,0 0 0 16,0 1-1-16,0-1 1 15,0 0-1-15,0 0 1 16,0 0 0-16,0 0-1 0,0 0 0 16,3 0 0-16,1 0-6 15,-1 0 7-15,-1 0 1 16,5 0 8-16,1 0 14 15,-1 0 20-15,5 0 2 16,3 0-3-16,4 0-12 16,2 0 2-16,2 0-14 15,1-2-7-15,-1-1 2 16,3-1 2-16,-1 1 6 16,-1-2 0-16,-2 5-8 15,-1-3-5-15,-4 1-2 16,-3 2-5-16,-1 0-1 15,-5 0-1-15,0 0 1 0,-4 0-1 16,1 0 1 0,-1 0 1-16,1 0-1 0,1 0 1 15,-2 0-1 1,2 0 2-16,-1 0 0 0,-1-1-1 16,1 1-1-16,0-2 1 15,-3 2 0-15,4-1-1 16,-3 1 0-16,0-1 0 15,0 1 0-15,1 0-2 16,1-2-11-16,1 2 5 16,0-1 6-16,0 1-9 15,0-1 3-15,0 1-12 16,3-3-10-16,-2 3-4 16,1 0-10-16,1-3 18 15,2 3 2-15,0-2 6 16,4 2 2-16,0-1-9 0,3-1 1 15,-2 1-10-15,3-1-3 16,2 2-11-16,-4-1-39 16,2 1-48-16,-4-1 16 15,1 0 31-15,-2-2 21 16,1-1 13-16,0 2-12 16,1-3 21-16,1 2 32 15,11-5 2-15,-6 4-24 16</inkml:trace>
  <inkml:trace contextRef="#ctx0" brushRef="#br0" timeOffset="91304.2157">10380 7572 74 0,'0'0'78'0,"0"0"-58"16,0 0-1-16,0 0 4 0,0 0 27 15,-84-57-4-15,65 49 8 16,0 1 6-16,-1-1-16 16,0 3-16-16,-1 1-2 15,0-1-10-15,-2 1-6 16,0 0-2-16,-1 1-7 16,1 0 1-16,-2-3-1 15,1 2-1-15,-3 0 0 16,2 0 1-16,-2-1-1 15,0 0 0-15,-2 2 0 16,-1 1 1-16,-2-1-1 16,0 0 0-16,-3 0-14 15,2 1 13-15,-1-1 0 16,1 3-26-16,0 0 18 0,-1 0 8 16,-1 0-50-16,-1 0-97 15,-2 0 110-15,-17 0 15 16,1 5-23-16,2 1 30 15,5 1-106-15,25-3 122 16,0-1 82-16,-5 1-57 16,-2 2-19-16,-1-1 1 15,0 2-7-15,5-1 6 16,-7 5-1-16,7-5-5 16,4 2-95-16</inkml:trace>
  <inkml:trace contextRef="#ctx0" brushRef="#br0" timeOffset="91814.5106">9263 7972 51 0,'0'0'95'0,"0"0"-55"16,0 0 19-16,0 0 44 16,91 0-47-16,-70 0-13 15,6 0 21-15,0-2-12 0,-4 1-2 16,0 1 15-16,-5 0-23 15,-4 0-14-15,-4 0-10 16,-6 0-9-16,-2 0-8 16,-2 0 25-16,0 0 42 15,0 0-18-15,-2 0 2 16,-7 0-33-16,0 3-13 16,0 2-6-16,0-1-149 0</inkml:trace>
  <inkml:trace contextRef="#ctx0" brushRef="#br0" timeOffset="103013.8475">11738 6621 193 0,'0'0'0'0</inkml:trace>
  <inkml:trace contextRef="#ctx0" brushRef="#br0" timeOffset="111037.3645">5700 6945 654 0,'0'0'55'0,"0"0"-26"15,0 0 34-15,0 0-37 16,0 0 26-16,0 0 32 16,7-77 43-16,-4 65 2 15,-3 1-24-15,0 0-8 0,0 2 4 16,0 4 0-16,0 3 24 15,0 2-66-15,-3 2-59 16,3 19-13-16,0 24 13 16,0 31 0-16,13 40 1 15,7 16-1-15,1 1 0 16,0-6 1-16,0-18-1 16,-1 3 0-16,0-1 0 15,-1-6 1-15,-5-4-1 16,-2-8 1-16,-4-7-1 15,-3-16-10-15,-3-14 9 16,0-17 0-16,0-8-5 16,4 0 5-16,3-1-5 0,1-1-1 15,5-5 6-15,8-4-5 16,5-1 5-16,8-2 1 16,13-2 0-16,3-1 0 15,11-4 6-15,-1-3-6 16,1-3-1-16,3-4 1 15,0 0 0-15,14 0 0 16,17-2 0-16,24-3 0 16,7 3 1-16,2 2-1 15,-13 0 0-15,-11 0 0 16,-3 0 0-16,2 4 1 0,1-4 0 16,4 0 7-1,1 0 0-15,-1 0-2 0,0 0-5 16,1 0 5-1,3 0-5-15,0 0-1 0,-5 0 0 16,-2-4 2-16,-7 2 4 16,-3 0-5-16,0 2 11 15,-6 0 2-15,-15 0 3 16,-12 0-10-16,-13 0 5 16,-2 0-4-16,6 0 0 15,10 0-7-15,7 0 1 16,-1 0-1-16,-6 0 6 15,-2 0-1-15,-8 0-5 16,-4-1 1-16,-9 1-1 16,-8-1 5-16,-4-2-6 15,-5 2 7-15,-4-2-6 0,-5 1 1 16,2 0 4-16,-2 1 4 16,1-1-3-16,1-1-6 15,1-3 17-15,5 1-8 16,1-2 0-16,1-1 1 15,2-1-5-15,0 1-5 16,1-2 8-16,-4 3-8 16,2-3 0-16,-3 3 1 15,-2-4 4-15,-2 0-5 16,4-5 7-16,-1-8 1 16,0-5 9-16,-3-9 7 15,2-9 1-15,0-6-2 0,-1-8-12 16,-2-3-3-1,2-2-1-15,-2-12-2 0,-2-15 0 16,1-17-5-16,-3-6 7 16,-2 6 8-16,-2 14-1 15,-4 16 1-15,-1 14-3 16,-2 13-5-16,-2 13 3 16,-2 4 3-16,0-1 2 15,-6-7 2-15,-9 1 2 16,-6 4 6-16,-4 5-1 15,-5 2-7-15,-4 6 7 16,-4 2-4-16,-2 2 4 16,0 2-4-16,-3 1-1 15,-3 1-6-15,-4 1-7 0,-2-1 2 16,-6 3-8-16,-6 1 1 16,-18-6-1-16,-23 1-1 15,-25-3 0-15,-11 3 1 16,2 2-1-16,7 2 2 15,7 3-1-15,-6 0-1 16,-3 2 1-16,-3 3-1 16,-2 0-6-16,-2 2 6 15,2 3-2-15,1-1 2 16,6 3 1-16,3 0 0 16,-3 0 1-16,-1 7-2 15,-6 6 0-15,-6 3 0 16,-8 7-2-16,-4 2-7 15,1 3 0-15,2 1 8 0,5 0-5 16,16-3 6-16,12-2-1 16,27-6 1-16,27-7-1 15,21-3 0-15,7 0 0 16,-1-2 0-16,-2-3 1 16,2 2 0-16,8-2 0 15,6-1 0-15,8-1 0 16,4 0 1-16,4 1-1 15,-2-2 0-15,6 3-1 16,-2 4 0-16,-2 0-20 16,1 4-37-16,0 7-59 15,-7 16-91-15,4-4-324 16,-3-4-739-16</inkml:trace>
  <inkml:trace contextRef="#ctx0" brushRef="#br0" timeOffset="113253.6364">14105 12278 834 0,'0'0'106'0,"0"0"-101"16,0 0-5-16,0 0-10 16,0 0 10-16,0 0 1 15,3 0 0-15,0 1 19 16,0 0 35-16,1-1 0 16,-1 0-11-16,-2 2-14 15,-1-2-1-15,0 0-7 16,0 1-6-16,0-1-3 15,0 2 1-15,0-1-7 16,0 1-6-16,0 1 0 16,0-1 10-16,0 1 1 15,0-2 1-15,0 1-4 16,0-2-1-16,2 0-6 0,-2 0-1 16,0 0 11-16,0 0-12 15,0 0 0-15,0 0 0 16,0 0-7-16,0 1-63 15,0 7-62-15,-2-3-6 16,-6 1-141-16</inkml:trace>
  <inkml:trace contextRef="#ctx0" brushRef="#br0" timeOffset="116563.4258">11438 7141 312 0,'0'0'77'0,"0"0"-5"0,0 0 6 16,0 0-22-16,0 0 10 15,-85 38-6-15,76-27-29 16,4 1-6-16,-1 5 1 15,2 4 22-15,0 6-4 16,1 2 18-16,0 7-14 16,3 1-6-16,0 4 7 15,0 2-13-15,0 5 5 16,0 4 7-16,0-1-16 16,0 2 1-16,3 3-10 15,4 0 2-15,3 2 1 16,6 2 0-16,3 3-9 15,2 0-2-15,5 2-2 16,1-3-3-16,-3 2-3 0,1-1-1 16,2-1-4-16,-1-3 12 15,0-5 8-15,3-4 3 16,0-2-2-16,3-2-4 16,4-2-2-16,3 2 8 15,5-4-5-15,3 0 9 16,6-3 1-16,2-5-10 15,3-3 9-15,1-2-8 16,-4-3-4-16,0-1-4 16,-1-3 3-16,-4-2-4 15,-3 0 4-15,-4-1-3 16,-1-2-12-16,-3-1 15 16,2-5 8-16,0-5 14 15,5-5 13-15,2-1-7 0,4-4 13 16,7-9-22-16,4-6-17 15,15-2-6-15,18-9 3 16,14-5-5-16,-8 3-1 16,-21 5-2-16,-21 9 11 15,-16 1-9-15,5-3-2 16,10-2 3-16,5-4 1 16,-4 2-1-16,-2-1-9 15,-3-2 5-15,-5 1 9 16,-2-1-14-16,-3-4 11 15,-5 2-3-15,-2-3-8 0,-5-2 12 16,-2-4-1 0,-1-4-10-16,-3-5 7 0,-2-5-7 15,-1-3 4-15,-2 1-6 16,-4-1 1-16,-1 0 6 16,-3 1 8-16,-2 1 0 15,-3 2 1-15,-4-2 2 16,-5 0 0-16,0-3-11 15,0-5 2-15,0-4 6 16,-12-1-5-16,-6-2-2 16,-4 1-1-16,-7 3 2 15,-2 0-1-15,-5-1 3 16,-4 1-2-16,-5-1-1 16,-1 4-2-16,-5 5 4 0,2 6 2 15,-5 8 13-15,2 5-8 16,0 5-7-16,1 1 1 15,-1 6-10-15,1 1 0 16,2 0 5-16,-5 3-4 16,-3 1-2-16,-1 1 1 15,-7 1-1-15,0-1 1 16,0 4-1-16,-2 1 1 16,0 1 0-16,3 2 0 15,-1 2-1-15,3 1 6 16,-1 4-6-16,-1-1-5 15,3 2 4-15,-2 1 2 16,2 2-2-16,1 0 2 0,2 0-1 16,1 0 0-16,-1 2 1 15,0 7-1-15,-3 2 0 16,-3 3 0-16,-5 5 1 16,0 1 0-16,-2 5-1 15,1 1 1-15,1 3-1 16,1 0 1-16,2 0-1 15,6 0 1-15,7-5-1 16,6 0-1-16,7 1-1 16,-3 1 1-16,9 1-5 15,1-2 6-15,10 0-7 16,11 3 5-16,9 0-13 16,3 6 14-16,0 3 1 15,5 3-1-15,9 1 0 16,-1 1-1-16,0-1-5 0,2 1 7 15,-3 3 1-15,-3 1-1 16,1 4 1-16,-4 1 1 16,-1 3-2-16,-2-1 0 15,-3-4-31-15,3-3-33 16,2-5-53-16,11-4-98 16,-3-11-182-16,4-15-757 0</inkml:trace>
  <inkml:trace contextRef="#ctx0" brushRef="#br0" timeOffset="123133.9281">14156 6953 110 0,'0'0'166'0,"0"0"-28"16,0 0-50-16,0 0 7 16,0 0 40-16,0 0-59 15,-68-61-24-15,62 58-7 16,3-3-3-16,-1 1 0 16,1 2 8-16,0-2 10 15,-2 3 2-15,1-3-27 0,-2 3-6 16,0-1 1-1,2 0 8-15,-3 0 2 0,3 0 2 16,-1 3-3-16,-2-3-14 16,1 3 7-16,-1 0-3 15,-2 0-7-15,-5 0-3 16,1 0 3-16,-2 3-6 16,0 1 20-16,-1 2 3 15,2 0 1-15,1-1-2 16,2 3-11-16,4 3-16 15,1 2-1-15,2 4-9 16,2 2 5-16,2 7 4 16,0 5-4-16,0 7 10 15,2 3 23-15,6 9 1 16,1 4 11-16,2 3 6 0,1 2-1 16,0-1-8-16,0 0-15 15,1-1-4-15,-1 4-1 16,3 13-10-16,1 14-3 15,4 15 5-15,-1 1-3 16,-4-6-4-16,-2-12 14 16,-4-14-18-16,-1-10-8 15,-2-11 14-15,-2-11-5 16,4-4-9-16,-1 5 10 16,4 3-3-16,0 2-7 15,-2-5 8-15,1-5-9 16,0-4 1-16,-5-5 1 0,2-4-1 15,-4-3 0-15,0-4 0 16,-2-5 0-16,1-2 0 16,-1-4-1-16,-1-5 0 15,2 0 1-15,-2 0 6 16,4 0-7-16,1 2-6 16,4 1 6-16,3 2 0 15,7-1 0-15,8 2 6 16,8 0-5-16,15-1 0 15,18-5 7-15,23 2-8 16,22-1 1-16,10 1 1 16,-2 1 0-16,-5 1-1 15,-10-1 1-15,0-1 4 0,0 3-5 16,-3-2 8 0,3-2-8-16,-2 0-1 0,1 4-2 15,-5-3 2-15,-2 1 0 16,0-1-1-16,-1-2 0 15,0 0 1-15,2 0 5 16,-4-3-4-16,2-3 0 16,2 0 9-16,-2-2-8 15,4 1 6-15,0 0-7 16,-2 2 8-16,-2-3-3 16,-2 2-4-16,1 0-1 15,4-2 8-15,1 3-8 16,-1-1 7-16,4 0-2 15,1 1 0-15,-1 0-6 0,1 2 0 16,-4-3 0-16,-3-2 0 16,-2-1 7-1,-8-1 1-15,0 0-2 0,-4-4-5 16,-13 2 0-16,-12 3 11 16,-12-1-3-16,-2 3-8 15,7-4 5-15,6 1-5 16,8-1-1-16,-5-1 0 15,-3 4 0-15,-4-1 0 16,-4 5 1-16,-1 1 1 16,-3 2 9-16,-5 1-3 0,1 0-8 15,-6 0 0-15,-3 0 1 16,-3 1-1-16,-5 2 6 16,-6-2-5-16,-1 2 0 15,-6-2 7-15,-1 2-8 16,-2-3 0-16,-5 0 2 15,1 0 16-15,2 0 13 16,-2 0-1-16,5-11 13 16,8-8 0-16,0-11-12 15,10-21-11-15,8-26-14 16,7-20 9-16,0-14-14 16,0 5 8-16,-7 11-7 15,-6 5 4-15,0-2-5 16,-2-2-1-16,-1 2-8 15,-6 15-7-15,-5 15 3 0,-3-5 1 16,-7 15 10-16,-1 2-5 16,-2-7-1-16,-3 13 6 15,0-4 1-15,-3-3-1 16,-10 5 1-16,-1 4-2 16,-5 4-6-16,-2 4 7 15,-3 5-5-15,-3 4-9 16,-5 3 8-16,-7 2 5 15,-4 2-4-15,-8 6 5 16,-7 0-14-16,-3 5 13 16,-18 1 1-16,-16 2 0 15,7-1 0-15,8 2 1 16,10 1 0-16,11 0 0 0,-8-1 1 16,-20-1-1-1,-18-1 1-15,-14-1 0 0,-8 0-1 16,6 1 0-16,8 2 0 15,7 1-1-15,-4 1 1 16,-1-1 0-16,-1 1-1 16,4 1 1-16,3 0 0 15,4 0 1-15,-2 0 0 16,3 0 0-16,-2 0-1 16,1 0-5-16,3 0 5 15,-4 1 0-15,8 1-4 16,0-1 3-16,-1 1 1 15,6 1 0-15,1-3 1 16,-1 4 0-16,-4-3-1 16,2 0 0-16,1 1-2 15,2 1 1-15,13-2 0 16,14 1 0-16,12 1-11 0,0 0 12 16,-11 0-6-16,-7 2 6 15,-11 0 0-15,2 1 0 16,2 0 0-16,3 0 0 15,4 3 0-15,2-1 0 16,-1 1 0-16,5-1 0 16,0-1 0-16,0 2 0 15,1-1-1-15,2 1-5 0,-1-2 5 16,6 0 0 0,1 0 1-16,4-3-1 0,1-2 2 15,6-1-2-15,-1-1 2 16,6 0-1-16,1 0 1 15,2-1 0-15,-2-4-1 16,2 0 1-16,2 0 0 16,1-4 0-16,0 5 0 15,1-2 0-15,-3 1 0 16,-3 3 0-16,2 2 0 16,-6 0-1-16,-1 0 0 15,-5 4 0-15,1 3 2 16,3-1-2-16,7-1 1 15,6-1 0-15,6-2-1 16,6-1 6-16,9-1 4 0,2 0 10 16,5 0 5-1,0 0 2-15,0 0 0 0,0 0 3 16,0 0-3-16,0 0 4 16,0-2-24-16,0-1 5 15,0 1-11-15,0 1 0 16,0 1 0-16,-1 0-1 15,-1 0-1-15,1 0-5 16,1 0-77-16,0 7-116 16,-3-3-318-16</inkml:trace>
  <inkml:trace contextRef="#ctx0" brushRef="#br0" timeOffset="125403.7867">16766 8750 1280 0,'0'0'194'0,"0"0"-60"0,0 0-84 16,0 0 56-16,125 136 74 16,-45-20-10-16,6 22-61 15,-3 15-26-15,-13-10-4 16,-6-18-23-16,-7-10-8 16,-3-14-31-16,-7-9 1 15,-10-19-7-15,-10-16-10 16,-6-16 8-16,-7-10-8 15,1-1 1-15,0-2-2 16,-3-6-21-16,-6-13-74 16,-4-9-8-16,-2-47 16 15,-7-6-387-15,-5-10-502 0</inkml:trace>
  <inkml:trace contextRef="#ctx0" brushRef="#br0" timeOffset="125668.2181">17386 8833 1435 0,'0'0'192'16,"0"0"18"-16,0 0 27 15,0 0-121-15,0 0-79 16,0 0 9-16,52 143 71 16,11-20-11-16,7 22-31 15,-4 0-17-15,-11-14-22 16,-17-24-18-16,-8-13-17 15,-8-21-1-15,-8-15 0 0,-5-16 10 16,-4-6-10 0,-2 1 0-16,-2 0-64 0,-1-3-75 15,-14-15-50-15,-9-8-99 16,-7-11-341-16</inkml:trace>
  <inkml:trace contextRef="#ctx0" brushRef="#br0" timeOffset="126080.2455">17145 9898 789 0,'0'0'1153'0,"0"0"-1035"15,0 0-109-15,0 0 37 16,43 82 53-16,-1-58 28 16,10 0-44-16,7 1-30 15,5-6 10-15,0-4-23 0,-1-3-18 16,-2-8-17-16,-2-4-5 15,-4 0-8-15,-4-13-106 16,-4-9-75-16,-6-6-63 16,-7-6-52-16,-7 0-60 15,-9 1-130-15,-9 0 146 16,-8 3 348-16,-1 5 78 16,0 4 294-16,-5 6 28 15,1 3-39-15,1 5-70 16,0 5-76-16,2 2-83 0,1 0-52 15,-2 21-53 1,0 8 45-16,1 13 12 0,-3 8-23 16,2 8-3-16,-2 2-1 15,-1 1-14-15,1-2-25 16,-2-1-16-16,0-3-1 16,-1 0-1-16,-4 11-103 15,3-13-267-15,-6-14-1365 0</inkml:trace>
  <inkml:trace contextRef="#ctx0" brushRef="#br0" timeOffset="132806.2099">15534 11369 493 0,'0'0'215'16,"0"0"-61"-16,0 0-43 16,0 0-4-16,0 0-21 15,0 0-31-15,0 0-6 16,0 0-14-16,0 0-9 16,0 0-6-16,0 0 3 0,0 0-1 15,0 0 1-15,0 0-2 16,0 0 0-16,0 0 19 15,0 0-3-15,0 0-3 16,0 0 5-16,0 0-14 16,0 0 8-16,0 0 10 15,0 0 9-15,0 0 1 16,0 0-5-16,1 0-4 16,8 0-12-16,3 3 46 15,3 0-9-15,5 0-21 16,5-2-3-16,1 1 2 15,3-2-4-15,0 0-5 16,3 0-5-16,-5 0-10 16,-3 0-11-16,-2 2-3 0,-5-2-3 15,-3 2-5-15,0-1 0 16,-5-1 1-16,0 2 4 16,-2-2-6-16,0 0 3 15,-2 0-2-15,0 0-1 16,-2 0 8-16,0 0-8 15,-2 0 1-15,1 0 0 16,-2 0 0-16,0 0 7 16,0 0-8-16,0 0-6 15,0 0-8-15,0 0 0 16,0 0 6-16,-5 0-18 0,-2 0 6 16,-3 0 13-1,-3-3-1-15,1 1 1 0,-3 2 6 16,0 0 1-16,-1 0-2 15,-1 0 1-15,0 0-5 16,-4 0 5-16,0 2 0 16,1 2 1-16,-2 0-2 15,3 0 1-15,-1-1 1 16,5 0 0-16,0-1-1 16,5-2 1-16,0 0 0 15,7 0 1-15,0 0-1 16,3 0 0-16,0 0 9 15,0 0 7-15,0 0 0 0,0 0 2 16,0 0-3-16,0 0 0 16,0 0 2-16,1 0-2 15,8 0 5-15,5 0-7 16,3 0-1-16,6 0-11 16,2 0 1-16,3 0-2 15,1 0 1-15,1 0 1 16,-2 0-1-16,-1 0 0 15,-2 0 1-15,-5 0 3 16,-2 0-5-16,-6 0 0 16,-4 0 0-16,-2 2 1 15,-1-2 0-15,-2 0 0 16,-2 0 0-16,-1 0 1 16,0 0-1-16,0 0-1 15,0 0-12-15,0 0 6 0,0 0-22 16,-9 0 9-1,-5 0 5-15,-4 0 3 0,-3 0 3 16,0 0 2-16,0 1 6 16,-3 1 0-16,2-1-1 15,-2-1 1-15,3 0-1 16,0 0 1-16,0 0 1 16,6 0-1-16,2 0 0 15,4 0 0-15,3-3 5 16,3 2-5-16,1 1 0 15,2-2-1-15,0 2 1 16,0 0-1-16,0 0-1 0,0 0-7 16,3 0-20-16,6 0-26 15,6 0 33-15,3 0-37 16,9 6-178-16,-6 1-111 16,-3 0-709-16</inkml:trace>
  <inkml:trace contextRef="#ctx0" brushRef="#br0" timeOffset="136306.9492">11060 12850 1213 0,'0'0'366'0,"0"0"-128"15,0 0-4-15,0 0-84 0,0 0-54 16,0 0-22-16,0 0-50 16,9-16-22-16,15 16-2 15,10 0-6-15,5 1-108 16,16 2-118-16,-9 0-266 16,-13-3-834-16</inkml:trace>
  <inkml:trace contextRef="#ctx0" brushRef="#br0" timeOffset="136442.8563">11016 12969 1568 0,'0'0'218'15,"0"0"-113"-15,0 0-61 16,0 0-19-16,0 0 25 16,178 14-50-16,-66-21-151 15,0-6-594-15</inkml:trace>
  <inkml:trace contextRef="#ctx0" brushRef="#br0" timeOffset="136697.2128">12037 12961 1942 0,'0'0'255'16,"0"0"-50"-16,0 0-81 16,0 0 4-16,0 0-35 0,0 0-58 15,0 0-23 1,58 0-4-16,-7 0-8 0,21 2-25 16,39-1-68-16,-15-1-152 15,-11 0-479-15</inkml:trace>
  <inkml:trace contextRef="#ctx0" brushRef="#br0" timeOffset="137771.677">13034 12857 1846 0,'0'0'274'0,"0"0"-2"15,0 0-78 1,0 0-39-16,-57-78-31 0,29 71-31 16,-8 7-33-16,-3 0-17 15,-5 20-15-15,4 9-5 16,5 4-2-16,6 2-11 16,12 3-9-16,11-1-1 15,6-1 0-15,10-3 0 16,17-7-50-16,7-10-41 15,6-9-12-15,1-7 22 16,-2-10 17-16,-4-12-6 0,-3-8 16 16,-7-4 26-16,-7 2 20 15,-6 0 8-15,-7 7 6 16,-5 7 49-16,0 5 25 16,0 6 13-16,0 6-13 15,0 1-35-15,0 0-16 16,-1 11-28-16,0 8 7 15,1 3-8-15,0 5 0 16,9 0 0-16,7-2 0 16,6-2 1-16,4-6-1 15,-1-9-22-15,1-6-31 16,1-2 3-16,-2-15 15 16,-3-9 20-16,-5-5 9 15,-1-3 6-15,-5 1 1 16,-1 3 0-16,-4 6 22 0,-1 6 11 15,-1 7 5-15,-3 4-5 16,1 5-19-16,1 0-15 16,4 7-4-16,5 12 4 15,3 5 6-15,6 3 9 16,3 2 0-16,1 0-8 16,2-3-5-16,1-3 4 15,2-4-6-15,-3-7-48 16,3-5-75-16,-2-7-90 15,1-9-51-15,-4-13-7 0,-3-7-3 16,-5-3 159 0,-4-1 115-16,-7-1 16 0,-1 4 149 15,-4-1 26 1,-1 8-37-16,0 5-12 0,0 6-35 16,-3 7 6-16,-4 5-29 15,-3 0-53-15,-3 10-24 16,-2 7-5-16,-1 5-2 15,2 2-1-15,4 0-6 16,6 0 6-16,4-4-7 16,0-5 6-16,6-4-56 15,11-8-42-15,2-3-28 16,3-1 53-16,-1-12 47 16,-5-2 20-16,-5 0 8 15,-3 6 80-15,-6 3 35 0,1 4-11 16,-3 2-55-16,2 3-30 15,-1 16-13-15,5 11 48 16,0 6-14 0,1 9-7-16,1 3-14 0,0 2 7 15,-3-3-16-15,-2-2-4 16,-3-6 2-16,0-7-7 16,0-5 5-16,-15-7 2 15,-1-8-7-15,-10-3 8 16,-3-9 1-16,-6-2-2 15,-1-17-8-15,3-8-6 16,8-4-47-16,10-3-56 16,19-5-58-16,18 7-156 15,8 7-350-15</inkml:trace>
  <inkml:trace contextRef="#ctx0" brushRef="#br0" timeOffset="138304.9245">14031 12918 1177 0,'0'0'823'16,"0"0"-563"-16,0 0-124 15,0 0-84-15,0 0-36 16,0 0 7-16,0 0 9 16,11 96-2-16,-8-62-17 15,-1-1-1-15,-2-5 2 16,0-3-9-16,0-5-4 15,0-7-2-15,0-9-7 0,0-4-2 16,0-12 9-16,3-15-9 16,2-12-7-16,4-6 17 15,0 1 0-15,3 5 38 16,0 10 5-16,0 9-4 16,3 9-19-16,-1 9-12 15,3 2-8-15,3 7 0 16,4 13-1-16,-2 4 1 15,-1 2-1-15,-7 1-1 16,-4 0 2-16,-4-3 2 16,-5-6-1-16,-1-4-1 15,0-5-6-15,0-9 6 0,0 0 1 16,0-10 39 0,0-17-17-16,0-4 21 0,5-5 10 15,7 2-22-15,4 6-12 16,4 8-2-16,-1 10-13 15,2 10-5-15,1 0-8 16,5 11 7-16,1 12 0 16,-2 4-1-16,-4 4 1 15,-6 0-29-15,-2 4-48 16,1 8-62-16,0-9-173 16,-3-8-725-16</inkml:trace>
  <inkml:trace contextRef="#ctx0" brushRef="#br0" timeOffset="139113.9654">14864 12947 530 0,'0'0'1506'0,"0"0"-1164"16,0 0-107-16,0 0-93 16,0 0-41-16,0 0-44 15,-99-22-32-15,74 38-1 16,-2 8 6-16,1 8-7 15,7 2-13-15,3 3-4 16,9-1-5-16,5-5-1 16,2-4 0-16,5-7-12 15,12-9-8-15,5-8-34 16,4-3-13-16,3-8 12 16,-1-15 17-16,-1-9 15 15,-4-6 14-15,-3-2 9 0,-5 1 0 16,-5 6 2-16,-2 6 36 15,-4 10 24-15,-2 9 12 16,-2 4-18-16,0 4-34 16,0 0-22-16,0 9-4 15,4 9 4-15,2 6 0 16,2 4 0-16,2 2-2 16,-3-4-26-16,3-1-32 15,-3-8-43-15,1-5-43 16,-1-10 13-16,2-2 38 15,0-9 81-15,4-11 14 0,-1-6 44 16,4 2 72-16,-2-1-22 16,2 6-7-16,-4 4-34 15,3 6-17-15,-3 4-19 16,3 5-16-16,0 0-1 16,3 14 0-16,-3 3 1 15,-4 8 0-15,-3 1 44 16,-8 4-15-16,0-2-18 15,-8 0-6-15,-8-3-5 16,0-8-1-16,1-2-1 16,6-8 0-16,2-7-12 15,7 0 11-15,0-10-7 16,13-13-33-16,9-7 13 0,8-1 9 16,3-3 4-1,0 1 14-15,0 3 1 0,-7 3 0 16,-4 8-1-16,-9 5 2 15,-6 6 7-15,-4 6 23 16,-3 2-12-16,0 4 11 16,-1 16-8-16,-8 8-3 15,1 7-3-15,0 3-3 16,3 1-3-16,5-2-9 16,0-3 1-16,3-5 10 15,15-8-11-15,2-6 2 16,8-6-2-16,2-8-1 15,13-7-59-15,-9-12-81 0,-4-6-318 16</inkml:trace>
  <inkml:trace contextRef="#ctx0" brushRef="#br0" timeOffset="140573.1785">16374 12881 347 0,'0'0'934'15,"0"0"-577"-15,0 0-19 16,0 0-72-16,0 0-38 15,0 0-50-15,0 0-57 0,0-44-64 16,0 44-30-16,0 5-14 16,0 12-4-16,-4 7 3 15,-1 4-5-15,2 2-7 16,0 0-34-16,1-4-41 16,-1 3-109-16,2-9-165 15,-2-9-580-15</inkml:trace>
  <inkml:trace contextRef="#ctx0" brushRef="#br0" timeOffset="140750.8009">16479 12733 1624 0,'0'0'367'16,"0"0"-213"-16,0 0-89 15,0 0 77-15,3 97-18 0,-3-52-45 16,3 2-48-16,3-1-31 15,22 12 0-15,1-12-228 16,5-14-560-16</inkml:trace>
  <inkml:trace contextRef="#ctx0" brushRef="#br0" timeOffset="141313.8995">18924 12922 1343 0,'0'0'499'15,"0"0"-244"-15,0 0-78 16,0 0-72-16,0 0-41 16,0 0-34-16,105-50-20 15,-73 42-8-15,1 3-2 16,-4 3-91-16,-9 2-52 16,-5 0-162-16,-12 1-92 15,-3 10-101-15,-7 3 244 16,-16 1 157-16,-5 3 97 15,-4-1 157-15,1 1 72 16,3-1 20-16,6-2-7 0,6-3-48 16,8-3-46-1,8-4-45-15,0-5-55 0,36 0 28 16,33-6-17-16,25-17-59 16,-7 2-103-16,-18 1-431 0</inkml:trace>
  <inkml:trace contextRef="#ctx0" brushRef="#br0" timeOffset="141615.1329">19435 12622 508 0,'0'0'1390'0,"0"0"-1110"16,0 0-71-16,0 0-111 15,0 0-40-15,0 0-30 0,0 0 66 16,99 80-9-16,-42-41-21 15,4 0-16-15,0-1-14 16,-4-1-10-16,-11-3-9 16,-10-1-15-16,-12-1 2 15,-13 1-2-15,-11 2 2 16,-11-2 16-16,-22 1 15 16,-14 0 0-16,-22 5-12 15,-2-5-5-15,-3-4-7 16,-7-1-8-16,15-7-1 15,-26 3-60-15,19-5-96 16,17-10-375-16</inkml:trace>
  <inkml:trace contextRef="#ctx0" brushRef="#br0" timeOffset="142898.1797">15951 12748 871 0,'0'0'247'0,"0"0"-89"16,0 0-15-16,0 0 36 15,-89-39 18-15,77 35-40 16,0 1-26-16,4 1-38 15,5 2-19-15,2 0-36 16,1 0-23-16,0 14-15 16,0 10 1-16,0 9 27 15,0 7 3-15,0 6 5 16,1 2 2-16,1 3 8 0,-2 2 5 16,1 0-2-16,1-2-6 15,1-2-10 1,1-3-11-16,7-3-7 0,1-6-14 15,5-1 0-15,6-7-1 16,10-5 0-16,12-9-50 16,50-15-112-16,-7-11-201 15,-2-15-687-15</inkml:trace>
  <inkml:trace contextRef="#ctx0" brushRef="#br0" timeOffset="143499.5509">17987 12436 1416 0,'0'0'383'0,"0"0"-141"0,0 0-80 16,0 0-68-16,0 0-15 16,0 0-29-16,0 0 1 15,73-2 19-15,-34 11 4 16,3 3-19-16,-2 0-22 16,-1 6-9-16,-7 6-12 15,-3 5 15-15,-9 9 13 16,0 7 18-16,-6 5 6 15,-4 1-17-15,-4 4-8 16,-1 1-8-16,-2-5-3 16,0 1 2-16,2-2-4 0,0 0-10 15,-1-2-4-15,2-3-4 16,1-2-7-16,-1-5 1 16,-1-5-1-16,0-5 6 15,-2-5-7-15,-2-6-1 16,-1-3-23-16,-6-1-52 15,-21 1-36-15,-65 14-53 16,4-3-220-16,-14 0-861 0</inkml:trace>
  <inkml:trace contextRef="#ctx0" brushRef="#br1" timeOffset="153229.2193">20892 12556 1264 0,'0'0'259'0,"0"0"-97"0,0 0 60 15,0 0-31-15,-42-74-50 16,19 67-2-16,-8 7-16 15,-8 0-35-15,-7 14-40 16,-8 12-27-16,-2 12-8 16,-1 7 11-16,9 3 4 15,11 0-8-15,14-1-13 16,15-8-7-16,8-6 0 0,11-9 0 16,19-11-36-1,11-11-35-15,8-2 37 16,0-18-17-16,-3-13-14 0,-7-10-11 15,-11-5 43-15,-7-2 25 16,-9 3 8-16,-6 6 6 16,-3 6 44-16,-3 11 32 15,0 7 6-15,0 7-8 16,0 7-22-16,0 1-23 16,0 4-28-16,0 16-1 15,0 8-5-15,3 5 0 16,9 2-1-16,9 0-2 15,1-2 2-15,5-7 0 0,0-6 0 16,-3-7-1 0,-3-10-39-16,-6-3 10 0,-2-9 24 15,-4-13 6-15,-4-8 0 16,2-4 1-16,-1 0 5 16,1 4 12-16,1 5-2 15,1 5 20-15,1 6-12 16,1 6 1-16,1 4-7 15,5 4-17-15,3 0 5 16,3 15 9-16,8 9-4 16,3 2 2-16,1 4-1 15,1 1-11-15,-1-2 0 16,-4-5-1-16,-4-6-6 16,-4-9-85-16,-4-9-55 15,-1-7-14-15,-5-24-19 0,2-11-3 16,-2-9 25-1,1-2 107-15,-4 0 50 0,-2 7 46 16,-1 10 81-16,-3 7 0 16,-4 12-6-16,0 7 17 15,0 9-27-15,-13 1-49 16,-5 9-38-16,-4 10-24 16,0 6 0-16,2 1-2 15,8 1 1-15,6-1-10 16,6-7 9-16,0-4-5 15,2-7-34-15,11-8-52 16,4 0 3-16,2-15 71 0,0-8 19 16,-1-3 0-16,-4 2 2 15,-3 8 33-15,-5 5 11 16,-3 8-3-16,2 3-23 16,0 10-20-16,2 17 9 15,3 14 46-15,2 12-3 16,2 8-7-16,-4 4 0 15,-1 0-12-15,-3-1-15 16,-6-7 10-16,0-8-13 16,-4-5 1-16,-13-8 14 15,-7-10-7-15,-5-4-11 16,-5-10 1-16,-4-7 5 16,-8-5-11-16,-2-8-7 15,-1-16-48-15,4-8-42 16,14-2-29-16,31-15-48 0,5 12-139 15,24 3-417-15</inkml:trace>
  <inkml:trace contextRef="#ctx0" brushRef="#br1" timeOffset="153907.9817">21679 12501 1099 0,'0'0'983'0,"0"0"-805"16,0 0 18-16,0 0-95 15,0 0-27-15,0 0-30 16,0 0-43-16,0 0 12 16,0 20 17-16,-2 4-8 15,1-1-13-15,-2 0-3 0,2-4-5 16,1-3-1 0,0-5 0-16,0-8-53 0,0-3-20 15,0-6 20-15,10-19-59 16,3-14 40-16,4-13 48 15,1-5 24-15,-1-1 1 16,0 9 38-16,-4 10 19 16,-2 15-2-16,-5 11-25 15,0 11-13-15,-2 2-17 16,4 15-1-16,2 11 18 16,6 11 22-16,0 6-10 15,1 1-15-15,1-1-6 16,-1-4-7-16,-1-6-2 0,-2-8 0 15,0-10-23-15,-2-11-62 16,0-4 2-16,2-16 30 16,-1-14 11-16,0-6 14 15,-2 0 19-15,-2 2 8 16,0 8 1-16,-5 9 23 16,-2 7 29-16,-1 7-13 15,1 3-14-15,1 0-21 16,3 3-4-16,6 10-9 15,4 2 9-15,2 3 0 16,9-6 0-16,-3-3 5 16,4-4-5-16,-1-5 0 15,-3-3 1-15,-3-14-1 16,-6-2 11-16,-4-1-5 0,-5 1 15 16,-3 8 60-16,-3 4 10 15,2 7-41-15,-2 0-44 16,1 9-5-16,0 12-1 15,3 7 9-15,-1 1-8 16,-1 2 0-16,-2-2-1 16,0-9-40-16,0-11-100 15,0-9-154-15,-3-2-467 0</inkml:trace>
  <inkml:trace contextRef="#ctx0" brushRef="#br1" timeOffset="154042.2283">22312 11956 1542 0,'0'0'237'16,"0"0"-175"-16,0 0-56 16,0 0-6-16,0 0-2 15,43 95-4-15,-24-53-131 16,-6-4-266-16</inkml:trace>
  <inkml:trace contextRef="#ctx0" brushRef="#br1" timeOffset="154378.2161">22589 12299 580 0,'0'0'680'0,"0"0"-516"16,0 0-8-16,25 93-62 16,-16-63-31-16,-6-4-19 15,-3-2-19-15,0-4-2 0,-9-8-1 16,-9-10-12-16,1-2 6 15,1-17 63-15,3-17 77 16,7-21-20-16,6-4-3 16,0-4-19-16,12 3-32 15,11 21-26-15,2 6-11 16,5 13-21-16,2 20-15 16,4 0-8-16,7 28 14 15,2 8 7-15,1 11 7 16,-4 5-7-16,-6 6-13 15,-11 4-4-15,-13 4-5 0,-26 23-91 16,-16-14-221-16,-15-13-805 16</inkml:trace>
  <inkml:trace contextRef="#ctx0" brushRef="#br1" timeOffset="155087.0641">12525 11743 62 0,'96'0'0'16,"-24"-3"-11"-16</inkml:trace>
  <inkml:trace contextRef="#ctx0" brushRef="#br1" timeOffset="156518.103">14219 16948 707 0,'0'0'246'16,"0"0"-89"-16,0 0-34 0,0 0-7 15,0 0-10-15,0 0-25 16,0-1-14-16,0 1 5 15,0 0 1-15,0 0 0 16,13 0 9-16,6 0 23 16,9-1 2-16,11-1-27 15,12-3-48-15,5-3-17 16,6 1 0-16,5-2-2 16,1 1-1-16,0-1-12 15,-2 0 10-15,-6 3-10 16,-12 1 0-16,-11 1 0 15,-10 2 0-15,-12 1-12 0,-9 1-16 16,-3 0-27-16,-3 0-70 16,-9 0-134-16,-7 0-369 0</inkml:trace>
  <inkml:trace contextRef="#ctx0" brushRef="#br1" timeOffset="156934.1107">13912 17241 1007 0,'0'0'269'16,"0"0"-69"-16,0 0-46 16,0 0 21-16,87-6-24 15,-45-2-38-15,7-1-24 16,5-4-13-16,5-1-13 16,2-3-11-16,1 0 4 15,-2 0-17-15,0 0-11 16,-6 0-1-16,-5 2 0 15,-12 3-18-15,-7 6 0 0,-9 0-8 16,-10 4 7 0,-5-1-8-16,-3 3 0 0,-3 0 0 15,0 0-6-15,0 0-64 16,0 11-97-16,0 5-160 16,-8 1-356-16</inkml:trace>
  <inkml:trace contextRef="#ctx0" brushRef="#br1" timeOffset="176060.2879">15098 16866 173 0,'0'0'749'0,"0"0"-573"16,0 0-57-16,0 0 4 15,0 0-24-15,-25-12-17 16,19 10-13-16,0 2-21 16,-6-5 28-16,4 2-12 15,-1 0-3-15,-2 3-2 16,-2-4 2-16,3 2 14 0,-2 0-27 15,0 1-3-15,-1-4-9 16,-1 3-9-16,-2 1 1 16,3 1 2-16,-5 0 5 15,3 0-16-15,-5 0-1 16,2 0 4-16,-1 0-14 16,-2 8 5-16,2-2-7 15,-1 3-5-15,0 1 9 16,5 2-9-16,0-3 0 15,1 2 5-15,4 2-6 16,-1 0 1-16,2 2-1 16,2 2 0-16,-3 3 1 15,4 0-1-15,1-1 1 16,1 3 0-16,0-2 0 16,1 2 0-16,3 1 0 0,0-1-1 15,0 3 0-15,0-2 1 16,0 1 0-16,0-1 1 15,0-1 5-15,3 1-7 16,2-4 6-16,1 4-4 16,0-6 13-16,3 2-6 15,0 0 8-15,-2-2-5 16,3 0-1-16,0 0-4 16,-2 0 1-16,2-1 0 15,0 0-6-15,-1-2 14 16,0 1-5-16,1-1 1 15,-1 1-5-15,0-2 5 0,3 0-11 16,-1-1 20-16,-1-4 2 16,0-3 2-16,1 2-3 15,-2-2-5-15,3 0-10 16,0-2 7-16,0 0-7 16,3 0 11-16,0-3-6 15,1 0 12-15,2 0-8 16,-3 0 3-16,2 0-17 15,0-6 4-15,1 0 4 16,-3 1-10-16,0-1 1 16,-3 0-1-16,-3 1 1 15,1 0 0-15,-1-2 0 16,-1 0 7-16,0 2 1 0,0-4-3 16,0-1-5-16,-2 0 0 15,2-2 0-15,0-4 5 16,1 0-5-16,-2 0 5 15,4-1 4-15,-4-2-9 16,-1 1 8-16,0-2-7 16,-3 1 13-16,3-1-14 15,-5 0 11-15,2 1-12 16,-1 3 1-16,-2 2 5 16,0-3 5-16,0 3-4 15,0-1-1-15,0 1 2 16,0-1 2-16,0 1-9 15,0-3 6-15,-2 2-1 0,-2 1 2 16,-2-3 2-16,0 2 1 16,0 0-2-16,-1-1 0 15,-1 1-2-15,-1 3 1 16,2-3-1-16,-1 3-1 16,2 3 3-16,-2-4 0 15,2 2 0-15,-2 5 1 16,-1-3-1-16,-1-1-1 15,0 3-7-15,2 2 5 16,-4-1 10-16,1 0-5 16,1 2-10-16,0 1 11 15,-1-1-12-15,2 2 14 16,-3-2-5-16,2 0-3 16,-2-1-5-16,1 2 5 0,1 0-6 15,0 0 1-15,1 0 0 16,1 3-1-16,0 0 6 15,0-3-6-15,2 3-5 16,-2 0 5-16,1 0 1 16,-4 0-1-16,1 0-11 15,1 3-9-15,-4 9-37 16,0 5-68-16,-6 26-62 16,3-4-120-16,-2-2-572 0</inkml:trace>
  <inkml:trace contextRef="#ctx0" brushRef="#br1" timeOffset="181432.8583">18324 15891 841 0,'0'0'218'15,"0"0"-73"-15,0 0 4 16,0 0-17-16,0 0-24 16,0 0-6-16,0-55 4 0,0 52-6 15,0 3-12-15,0 0-40 16,0 0-31-16,0 12-17 16,0 17 0-16,0 22 1 15,3 7 36-15,0 12 6 16,2 3 0-16,-1-8 13 15,-2 18 21-15,1 10-11 16,-2 14-12-16,1 3 2 16,-1-4-13-16,3-5-7 15,1-6 0-15,-2 2-7 16,2-1-11-16,-3-16 0 16,-2-18-1-16,0-15-7 15,0-13-4-15,0 5 7 0,0 3-5 16,-8 2-2-16,0-7-5 15,1-6-1-15,1-2 1 16,-2-5 0-16,2-4 0 16,3-7-1-16,2-4-4 15,-1-1-48-15,2-7-48 16,0-2-87-16,0-13-72 16,0-8-385-16</inkml:trace>
  <inkml:trace contextRef="#ctx0" brushRef="#br1" timeOffset="183018.6482">18309 15827 1013 0,'0'0'211'0,"0"0"-54"15,0 0 52-15,0 0-122 16,0 0-62-16,0 0-3 15,0 0 7-15,136-14 50 16,-49 8 6-16,23-1-10 16,8-5-14-16,-2 1-15 15,-11 2-7-15,-29 2-15 0,-13 1-6 16,-16 2-8 0,-5-1-9-16,1 3 8 0,0-4-8 15,-1 2 0-15,-8-1-1 16,-5-2 1-16,-5 0 4 15,1 0-4-15,5-1 0 16,3 1-1-16,1 1 0 16,3 2 0-16,-1 2 0 15,-3 1-1-15,-2 1 1 16,-4 0-1-16,-7 0 1 16,-7 0 0-16,-6 0-2 15,-4 0-13-15,-3 0 14 0,0 4-1 16,0 3 2-1,0 4 19-15,0 3 17 0,0 5-1 16,0 4-4-16,-3 1-3 16,0 2-4-16,2 4-2 15,-1 4-1-15,2 5 4 16,0 2 6-16,0 7-4 16,0-2 1-16,8 3 4 15,2-1-4-15,5-1-3 16,-1-2 8-16,2 1-15 15,-1 0-2-15,1 2 4 16,-2 2 6-16,-1-3-18 16,-4 1 14-16,0 3-1 0,-2 2 3 15,-1-1-8 1,-4 2 1-16,4-1 5 0,-3 2-10 16,0 1 0-16,3-2 2 15,-2 0-8-15,2 1 1 16,2 0-6-16,1-1 11 15,3-1-4-15,-2-3-2 16,-1 0-6-16,1-4 8 16,-2-3-1-16,-2 0-5 15,-3-2 5-15,0-4 4 16,0-5-5-16,-3-3 0 16,0-4-5-16,0-4 0 15,0-3 7-15,0-5-8 16,0-1 7-16,0-3-7 15,0-1 0-15,-4 0 1 16,2-6-1-16,1 1 0 0,1 1 1 16,-2-2 0-16,2-2 0 15,-1 1-1-15,1-1 1 16,-2 2-1-16,-1 0 0 16,-2-2-8-16,-3 3 8 15,-3-2 0-15,-4 1 1 16,-4-2-1-16,-8 0 0 15,-6 0 1-15,-6-3-1 16,-10-7 0-16,-7 1 0 16,-4-1 0-16,-6-3 0 15,-1 3 0-15,-3 4 0 16,-1-4 0-16,-1 5 0 16,1 0 0-16,3 5 1 0,4-5-1 15,4 3 1-15,8 0 0 16,1 0-1-16,8 2 1 15,2 0 0-15,4 0 7 16,3 0-8-16,3 0-6 16,1 2 6-16,0 3 0 15,3-1-1-15,1 2 1 16,2 0 0-16,1-2-1 16,2 2 1-16,-1 1-1 15,2-2 1-15,0 3 0 16,-1-1 0-16,3-3 1 15,-2 2 9-15,1-1-9 16,3-1 1-16,-1 1 14 0,4 0-1 16,0-4 6-16,3 2 0 15,4-3 1-15,2 2-2 16,4-2 5-16,0 0 5 16,0 0 3-16,0 0 2 15,0 0-1-15,0 0-20 16,0 0-8-16,0 0-5 15,0 0-1-15,-2 4-8 16,-1 3-88-16,1 12-78 16,-1-2-141-16,3-7-906 0</inkml:trace>
  <inkml:trace contextRef="#ctx0" brushRef="#br1" timeOffset="195426.0946">20081 15467 1478 0,'0'0'214'16,"0"0"-155"-16,0 0-24 16,108-80-15-16,-59 54-20 15,9-1-3-15,24-5-150 0,-13 6-223 16,-12 7-625-16</inkml:trace>
  <inkml:trace contextRef="#ctx0" brushRef="#br1" timeOffset="195590.3838">20290 15444 1207 0,'0'0'306'0,"0"0"-42"16,0 0-66-16,0 0-96 16,88-22-61-16,-31 8-23 15,7-2-18-15,17-5-47 0,-14 4-192 16,-19 0-361-16</inkml:trace>
  <inkml:trace contextRef="#ctx0" brushRef="#br1" timeOffset="195860.6632">20122 15120 1302 0,'0'0'247'16,"0"0"-64"-16,0 0 16 15,0 0-112-15,0 0-42 16,-100 46 11-16,51-8-2 16,-8 9 23-16,-7 4-13 0,3 4-26 15,7-1-5-15,9-2-11 16,15-4-6-16,15-7-14 16,14-7-2-16,5-8-14 15,41-4 0-15,42-7 3 16,51-15-64-16,26-4-23 15,-25-18-257-15,-27-5-1025 0</inkml:trace>
  <inkml:trace contextRef="#ctx0" brushRef="#br1" timeOffset="196499.3958">21414 15200 1440 0,'0'0'266'16,"0"0"-23"-16,0 0-29 15,0 0-64-15,0 0-44 16,-106-54-51-16,64 54-27 16,-6 16-8-16,2 6 4 15,1 6 4-15,8 3 2 16,12 2-18-16,9-1-5 15,15 1-7-15,1-3-7 16,22-4-5-16,14-11-22 16,11-8-33-16,6-7-25 15,4-11-12-15,-6-19-4 0,-7-8-7 16,-6-22 59 0,-8-23 43-16,-10-27 13 15,-8 6 14-15,-6 20 16 16,-6 26 38-16,0 32 16 0,0 5 32 15,-4 5-15-15,-2 4-13 16,0 10-14-16,-2 2-44 16,1 19-24-16,-5 13-6 15,4 11 0-15,7 7 0 16,1 3-1-16,9-3-12 16,16-7 4-16,11-7-11 15,7-10-51-15,-1-9-43 16,-3-12-11-16,-10-5 14 0,-6-6 55 15,-11-18 49-15,-5-4 7 16,-7-1 19-16,0 5 51 16,0 5 41-16,0 8 15 15,0 11-23-15,0 0-68 16,0 21-34-16,0 10 11 16,0 7 12-16,2 7-6 15,4-4-6-15,0-1-11 16,-2-6-1-16,-1-9 0 15,-1-9-127-15,-2-16-91 16,0-8-146-16,0-13-943 0</inkml:trace>
  <inkml:trace contextRef="#ctx0" brushRef="#br1" timeOffset="196622.6537">21615 14708 948 0,'0'0'193'0,"0"0"-143"16,0 0-34-16,0 0 26 15,0 100-19-15,16-50-23 16,3-6-372-16</inkml:trace>
  <inkml:trace contextRef="#ctx0" brushRef="#br1" timeOffset="196922.9201">21880 14882 1243 0,'0'0'286'16,"0"0"-2"-16,0 0-131 0,-37 73-60 16,34-51-46-16,3 1-29 15,2-5-5-15,14-4-13 16,2-2 11-16,10-5 6 16,4 1 10-16,3-2-15 15,4 2 0-15,-3-1-2 16,-5 3-9-16,-10-2 7 15,-9 2-8-15,-12 0 0 16,-3 1 3-16,-19 1 5 16,-8 1-1-16,-3-2-6 15,2-1-1-15,4-3-50 16,9-2-158-16,8-5-279 0</inkml:trace>
  <inkml:trace contextRef="#ctx0" brushRef="#br1" timeOffset="197144.1031">22507 14774 1594 0,'0'0'297'16,"0"0"-30"-16,0 0-110 16,0 0-71-16,0 0-31 15,-82 43-15-15,57-16 3 16,2 4-9-16,4 5-22 15,11-2-6-15,6 4-6 0,2-4-10 16,27-6-100-16,46-10-129 16,-3-8-262-16,1-10-320 15</inkml:trace>
  <inkml:trace contextRef="#ctx0" brushRef="#br1" timeOffset="198086.31">22932 14708 1527 0,'0'0'272'15,"0"0"86"-15,0 0-139 16,0 0-54-16,0 0-78 16,0 0-60-16,-85-20-18 15,55 47 0-15,-1 7 2 16,2 5-4-16,6 5 1 0,8 3-8 16,7-5-1-16,8-4-12 15,4-9 5-15,16-8-11 16,10-10-13-16,4-9-12 15,0-2 17-15,2-21 16 16,-3-13 11-16,-3-8 8 16,-5-6-7-16,-7 1 19 15,-5 10 24-15,-7 10 8 16,-2 10 9-16,-4 9-3 16,0 8-30-16,0 0-28 15,-2 16-4-15,-4 5 4 16,0 9 0-16,0 3 0 15,6-2 0-15,0-2-11 16,10-7 10-16,10-3-8 16,5-8 5-16,4-6 4 0,2-5 1 15,-1-3 1-15,-3-16-1 16,-4-4 6-16,-4 0-6 16,-3-1 8-16,-3 1-8 15,-1 5 0-15,-4 4 1 16,-1 3 8-16,-4 6 5 15,-1 3 5-15,-2 2-7 16,0 0-13-16,2 0 0 16,4 1-15-16,7 10 13 15,6 5 2-15,10 2 0 16,10 1 1-16,10-2 0 16,10-4 7-16,5-5-8 15,2-7-33-15,-4-1-22 0,-5-6-10 16,-12-13 12-16,-5-6 18 15,-12-1 22-15,-8-1 12 16,-11 3 1-16,-5 4 5 16,-4 7 35-16,-6 2 3 15,-9 8-7-15,-7 3-22 16,-3 3-14-16,-2 14 1 16,1 6-1-16,2 5-1 15,5 3 0-15,9-1-5 16,6 2 0-16,4-7-4 15,2-4-2-15,16-11-2 16,6-8 14-16,6-2 0 0,3-12 0 16,1-17-13-1,-3-12 13-15,1-25 1 0,2-32-1 16,0-38 9 0,-3-7-8-16,-5 22 9 0,-11 34-9 15,-11 46-1-15,-1 17 36 16,-3 4 31-16,0 5 0 15,0 4-6-15,0 11-8 16,0 0-38-16,0 26-15 16,0 29-6-16,0 33 5 15,10 38 1-15,9 14 1 16,3 0-1-16,-5-14 0 16,-10-23-7-16,-7-22-77 15,-5-16-118-15,-11-26-151 16,-3-20-1651-16</inkml:trace>
  <inkml:trace contextRef="#ctx0" brushRef="#br1" timeOffset="502770.5536">22140 17201 1386 0,'0'0'563'16,"0"0"-528"-16,0 0-35 16,0 0 0-16,0 0 24 0,113-23 15 15,-60 4-10-15,8 0-9 16,3-5-4-16,1 3-9 15,-5 3-7-15,-11 3-23 16,-7 3-70-16,-8 7-107 16,-13 3-141-16,-11 2-463 0</inkml:trace>
  <inkml:trace contextRef="#ctx0" brushRef="#br1" timeOffset="502988.7368">22284 17363 910 0,'0'0'1062'0,"0"0"-896"0,0 0-128 16,0 0-32-16,0 0 19 16,0 0 31-16,0 0-4 15,144-25-18-15,-43-6-15 16,35-18-19-16,18-11-1 15,-31 7-101-15,-26 1-428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5:58:33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14395 3006 1661 0,'0'0'179'16,"0"0"-28"-16,0 0 50 15,0 0-36-15,0 0-27 16,0 0-42-16,-33-36-39 16,33 58-45-16,0 12-11 0,0 16 23 15,-1 19-1-15,-2-1-12 16,1 4-4-16,1-2 1 16,0-9-8-16,1 6 6 15,0-7-6-15,0-7-76 16,16-11-136-16,0-14-147 15,-1-20-614-15</inkml:trace>
  <inkml:trace contextRef="#ctx0" brushRef="#br0" timeOffset="225.3596">14597 3018 1637 0,'0'0'263'0,"0"0"-68"0,0 0-113 16,0 0-41-16,0 72 79 16,0-21-9-16,2 10-39 15,-2 6-41-15,1-1-18 16,3-2-12-16,-1-7-1 16,-2-7-86-16,-1-3-111 15,0-13-310-15,-2-12-235 0</inkml:trace>
  <inkml:trace contextRef="#ctx0" brushRef="#br0" timeOffset="431.1659">14100 3542 1698 0,'0'0'286'0,"0"0"-166"15,0 0-78-15,0 0 58 16,0 0 20-16,86 70-13 15,-39-47-24-15,8 1-37 16,5-4-28-16,4-6-12 16,3-2-6-16,3-10-34 15,24-13-125-15,-18-11-175 16,-10-7-432-16</inkml:trace>
  <inkml:trace contextRef="#ctx0" brushRef="#br0" timeOffset="613.5219">14922 3389 1582 0,'0'0'329'0,"0"0"-71"16,0 0-140-16,0 0-25 15,-75 84 30-15,45-31-32 16,-9 17-22-16,1 16-25 16,4-6-23-16,8-11-21 15,13-13 0-15,13-8-40 16,1-10-202-16,9-12-600 0</inkml:trace>
  <inkml:trace contextRef="#ctx0" brushRef="#br0" timeOffset="1107.5171">17203 2958 1129 0,'0'0'319'0,"0"0"86"16,0 0-94-16,0 0-70 15,0 0-40-15,-39-74-48 16,33 71-32-16,4 3-52 16,-1 4-46-16,-1 19-23 0,0 13-1 15,1 12 1-15,1 7 5 16,2 4-4-16,0 0-1 16,0-3 0-16,3-2-20 15,12-1-86-15,-2-11-155 16,1-20-416-16</inkml:trace>
  <inkml:trace contextRef="#ctx0" brushRef="#br0" timeOffset="1318.5636">17347 2844 1837 0,'0'0'311'15,"0"0"-50"-15,0 0-134 16,0 0-77-16,0 0-21 15,0 95 61-15,0-39-25 0,0 9-19 16,3 3-18-16,3 0-13 16,2-5-15-16,-2-5 0 15,-5-8-69-15,-1-5-151 16,-9-15-137-16,-7-13-544 0</inkml:trace>
  <inkml:trace contextRef="#ctx0" brushRef="#br0" timeOffset="1521.7659">16943 3280 1706 0,'0'0'293'15,"0"0"-95"-15,0 0-138 16,0 0 8-16,0 0 36 16,0 0-24-16,73 87-19 15,-27-58-14-15,5-5-22 0,6-5-12 16,4-4-1-16,3-10-12 15,3-5-40-15,19-17-153 16,-15-9-169-16,-16-6-390 0</inkml:trace>
  <inkml:trace contextRef="#ctx0" brushRef="#br0" timeOffset="1687.487">17637 3137 1430 0,'0'0'604'15,"0"0"-273"-15,0 0-105 16,0 0-83-16,0 0-57 15,0 0-57-15,0 0-8 16,-48 80 25-16,28-31 8 0,4 8-17 16,-3 1-20-16,4 0-17 15,-12 28-11-15,6-16-155 16,-4-16-547-16</inkml:trace>
  <inkml:trace contextRef="#ctx0" brushRef="#br0" timeOffset="7255.4156">11078 8794 1048 0,'0'0'130'16,"0"0"-18"-16,0 0 66 16,0 0-18-16,0 0 6 15,0 0-43-15,-48-84-12 16,31 72-36-16,-3 0-14 16,-7 0-2-16,-6-1-28 15,-7 1-10-15,-3 0-2 16,-6 2 0-16,-2-2-3 15,-7 4-1-15,1 2 3 0,-6-2 0 16,-2 4-8 0,-5 0 1-16,-2 0-1 0,0 0-3 15,-3 3 4-15,-13 0-5 16,-14 1-5-16,-14 0 0 16,-5 10-1-16,8 3 1 15,13-1 0-15,25 0 1 16,11-4 6-16,16-1 7 15,5 2 0-15,-5 2 7 16,-7 3-7-16,-5 5-13 16,8 1 4-16,7 5-6 15,8 5 1-15,4 4 0 16,6 2 0-16,5 6 7 16,6 1-1-16,4 4 11 15,6 0-12-15,6-1 4 0,0 4 2 16,6 0-1-1,13 5 1-15,12-2-1 0,7 3-5 16,8-3 3-16,24 3 2 16,24-3-2-16,36-8 0 15,18-15 7-15,2-13 3 16,-1-14-2-16,-14-3-1 16,2-3 7-16,-6-7 2 15,-4-2-3-15,-12-2 1 16,-15-5-11-16,-19 2 0 0,-21-3-3 15,-18 3 0 1,-6-2 0-16,3-6 4 0,3-6 8 16,4-5 0-16,-4 0-6 15,-5 2-2-15,-2 1-2 16,-5 3 2-16,-3 3 1 16,-2 0-4-16,-4 0 7 15,-1 0 2-15,-7-1-4 16,-2-2-6-16,-3-4-2 15,-6-1-5-15,-2-3-2 16,0-3 0-16,-5 2-2 16,-11 0 1-16,-4 3 2 15,-10 4-2-15,-8 3 1 16,-24 3-1-16,-32 6 0 16,-27 6 0-16,-9 9-29 0,5 5 11 15,29 5-34 1,37 9-33-16,23-2-68 0,28 10-74 15,8-5-247-15,3-2-885 0</inkml:trace>
  <inkml:trace contextRef="#ctx0" brushRef="#br0" timeOffset="8458.2372">18491 8758 869 0,'0'0'130'15,"0"0"45"-15,0 0 13 16,0 0-6-16,0 0-76 15,-37-73 19-15,12 59-49 16,-9 0-23-16,-10 1-4 16,-20-1-13-16,-25 2-9 15,-28-3-3-15,-10 1-5 16,-1 2 6-16,6 5 8 16,11 1 1-16,5 4 13 15,2 2-6-15,9 0-5 0,4 13 2 16,1 5-10-16,17 1-10 15,13 1 1-15,12-3 1 16,7 2 0-16,-8 6 0 16,0 3 0-16,-2 5 6 15,5 2-4-15,8 2-3 16,10 3-1-16,6 2-2 16,7 3 4-16,9 5-2 15,6 0-8-15,0 3 5 16,22 1-3-16,14 1-11 15,25 8 14-15,31 6-4 16,38 2 5-16,22-8 3 16,10-15-1-16,1-16 0 15,-9-12 9-15,1-8-2 16,-6-1-8-16,-6-5 1 16,-12-6-8-16,-14 0 7 15,-26 0 5-15,-27-6 3 0,-19-5-5 16,-9-1-2-16,6-8 16 15,4-9-4-15,5-8-10 16,0-6-11-16,-4-7-3 16,-2-1 0-16,-7 0 0 15,-5 2-5-15,-6 2 6 16,-10 0-6-16,-8 4 1 16,-9-2 4-16,0 1 0 15,-18 0-5-15,-10 2 1 16,-5 1-2-16,-9 1 0 0,-7 4-1 15,-8 2 0-15,-16 0 0 16,-21 4 0-16,-26-1 0 16,-12 2 1-16,-1 8-1 15,-1 4-5-15,3 6-16 16,-7 8-48-16,-6 0-51 16,32 1-107-16,18-1-432 0</inkml:trace>
  <inkml:trace contextRef="#ctx0" brushRef="#br0" timeOffset="10371.8779">10851 10535 1096 0,'0'0'140'0,"0"0"-24"16,0 0 80-16,-103-59-28 15,63 43-40-15,-6 0-43 16,-5-1 5-16,-4 1-7 15,-6 2-30-15,-3 1 0 16,-17 1-6-16,-17 1-18 0,-17 3-6 16,-7 3-2-1,3 5-9-15,8 0-5 0,12 4-6 16,3 8 6-16,18 2 11 16,18 1 0-16,15-2 2 15,8 6 22-15,-6 6-18 16,0 6-6-16,-5 10-5 15,8 0 0-15,0 3-5 16,5-2 7-16,2 2-1 16,4-2-5-16,2-1 2 15,6 2 11-15,6-2-13 16,4 0 9-16,10-2-5 16,1 2 2-16,12 0 2 0,22 1-2 15,26 1 7 1,35 1-1-16,52-3 0 0,21-7 1 15,14-12-3 1,-1-10-1-16,-17-7 3 0,-5-4-10 16,-11-1-1-16,-14 0 17 15,-17 0 0-15,-30-6-26 16,-22-2 5-16,-24-1 0 16,-12-5-4-16,-1-4 5 15,-1-8 5-15,0-8-6 16,-8-10-5-16,-5-6 5 15,-4-8-6-15,-6-3 0 16,-2-4 0-16,-2 2 0 16,-3-3 0-16,-16 4 0 0,-10-1 0 15,-11 5 5-15,-24-5-5 16,-32 7-2-16,-38 8 1 16,-16 14-16-16,-1 17-16 15,32 14-22-15,42 3-46 16,25 10-51-16,27 6-79 15,17-1-370-15</inkml:trace>
  <inkml:trace contextRef="#ctx0" brushRef="#br0" timeOffset="11538.9906">18442 10472 624 0,'0'0'269'16,"0"0"-31"-16,0 0 16 15,-95-62-59-15,56 45-31 16,-6 0-9-16,-7-1-20 15,-6 2-44-15,-8 2-11 16,-13-3-8-16,-21 7-19 16,-16 1 1-16,-12 5-17 15,7 4-5-15,12 2 4 0,15 13-11 16,15 5 5-16,16 1 3 16,16 2 0-16,2 5-4 15,-6 8-2-15,-1 7 1 16,-7 10 2-16,11-2-7 15,8 0 2-15,9-1-10 16,7-4 1-16,7 2-4 16,8 1-10-16,7 0 11 15,2 3-2-15,14-2-5 16,18 3-5-16,21 4 5 16,30 2-5-16,33 1 11 15,20-9 3-15,7-13 9 16,-1-13 7-16,-12-15 4 15,0-6-10-15,-5-4 1 0,-6 0-11 16,-8-10 2-16,-26-4 0 16,-18-1-7-16,-18-3 1 15,-7-4 4-15,7-5 9 16,3-7-11-16,6-10 4 16,-4-1-10-16,-6-4-6 15,-8 0 10-15,-8-1 1 16,-4-2-11-16,-12 0 7 15,-9-2-7-15,-7 0 5 16,-8-4-5-16,-22-3 4 16,-24-7-5-16,-27-1-2 15,-22 4 1-15,-8 12 0 16,3 19-5-16,26 18-18 16,21 11-17-16,12 5-28 15,-24 0-49-15,9 8-112 16,7-2-415-16</inkml:trace>
  <inkml:trace contextRef="#ctx0" brushRef="#br0" timeOffset="16918.8551">20147 9319 1160 0,'0'0'125'16,"0"0"-98"-16,0 0-5 16,115 20 81-16,-67-8 35 15,10 1-5-15,18 1-16 0,22-2 10 16,25-3-29-16,12-8-27 15,3-1-1-15,-1 0-6 16,-9 0-29-16,-3 0-20 16,-7 3-9-16,-12 8-5 15,-5-3 1-15,-7-2-2 16,-17-1 1-16,-16-5-1 16,-10 0-1-16,-7 0 1 15,10-5 1-15,19-12 0 16,25-5 7-16,13-6-6 15,-10 3 7-15,-20 3 0 16,-23 7-8-16,-16 4 12 16,7-2-13-16,2-1-1 0,5-3 1 15,-7-2 1-15,-7 1 0 16,-6-3 1-16,-4-1 12 16,-7-4 10-16,-4-1 4 15,-3-2-13-15,-5-2 14 16,-4-1-6-16,-4 0 2 15,-5 1 0-15,0 2-1 16,-2 0 0-16,-13 0-12 16,-4 0 14-16,-7 0-12 15,-6 3-14-15,-4-3 7 16,-6 0 1-16,-9 3-7 16,-4-1 0-16,-5 2 14 0,-17 0-15 15,-20 2 1 1,-15-1 4-16,-7 7-5 0,5 2-2 15,13 7 2-15,7 2 0 16,0 3-1-16,-4 1 1 16,1 2 1-16,1 0 0 15,-3 0 0-15,-2 0 0 16,1 2 0-16,-1 3 0 16,1 2 0-16,5-2-1 15,2 1-1-15,4 0 0 16,1-1 1-16,4 1 0 15,11-2 0-15,12 0 0 16,11 1 0-16,4-2 1 16,-4 2 0-16,-7 0-1 0,0 4 1 15,6 0 0-15,11 2-1 16,7 1 0-16,3 2 0 16,5 3-1-16,1 7 0 15,2 1 0-15,2 6-1 16,3 1 1-16,-1 4-5 15,6 0 4-15,0 3-4 16,3-1 6-16,3-1-1 16,3 2 0-16,3-3 0 15,0 1 1-15,2-3 0 16,14 0 0-16,6-1 9 16,14-2 6-16,21 5 1 15,32-2 2-15,35-5-2 16,18-6 22-16,-1-12-16 0,-12-8 6 15,-29-3-19 1,-21 0-3-16,-21 0-4 0,-19 0-2 16,-5 0-67-1,-7 0-131-15,-11 0-305 0</inkml:trace>
  <inkml:trace contextRef="#ctx0" brushRef="#br0" timeOffset="18938.3665">19926 11107 82 0,'0'0'660'15,"0"0"-527"-15,0 0 66 16,0 0-12-16,0 0-2 16,0 0-28-16,0 0-65 15,-3 0-20-15,6 0-4 0,6 0 7 16,8 0 34-16,4 5-30 16,9 2-22-16,6 3-13 15,4 1 9-15,6 0-17 16,4 0-2-16,3-2-7 15,-1-3-5-15,2-1-16 16,-1-2 1-16,-1-1 4 16,2-2 9-16,-3 2-5 15,-2-2-7-15,-1 1-8 16,-2 1 8-16,-3-1-6 16,3 2-2-16,-2-1 8 15,0 1-7-15,0 2 0 16,3-2 10-16,0 0-11 15,6 0 6-15,4 0-5 16,3-2 7-16,1-1-7 0,5 0 10 16,-1 0-4-16,1 0-7 15,1 0 2-15,-2-4 7 16,3-2 9-16,-3-3 5 16,3-1 4-16,0-3-9 15,-3 0 6-15,1 0 1 16,-2-3-1-16,-1 0-3 15,-2 1-5-15,-4-1-8 16,0 1 0-16,-5 3-7 16,-7 0 4-16,-5 2-4 15,-3-1 1-15,-3 0 3 16,-5-1-4-16,-4-1 5 16,-3-4-5-16,-1-3-1 15,-3-2 10-15,-4-2 1 16,-4-2-10-16,-2 1 7 0,-3 0 2 15,-5-3-9-15,0 2 3 16,0-1-3-16,-13 1-1 16,-3-1 1-16,-5 2 12 15,-3-1-12-15,-3-1 5 16,-2 2-6-16,-7-3 10 16,1 3-4-16,-5 1 1 15,-6 2-7-15,-4 1-1 16,-6 0 1-16,-5 1 6 15,-7 0-6-15,-15 1-1 0,-20-1 1 16,-10 1-1-16,-5 4 1 16,25 3 6-1,25 6-5-15,20 3 0 0,5 0 0 16,-9-1-1-16,-8 4 0 16,-7 0 0-16,1 0-1 15,1 0 0-15,1 0 0 16,-1 5 0-16,0 4 0 15,0 2-4-15,0 0 5 16,1 2 1-16,-3 1-1 16,4 2 0-16,0 1-1 15,4 1 1-15,2 1 5 16,5 1-5-16,1 0-4 16,4 1 4-16,5 0 1 15,4 1 0-15,5-1-1 0,5 0 0 16,6-2-1-16,7 1 0 15,1 0-8-15,5 2 7 16,3 0-7-16,-1 0 9 16,3 1-2-16,-1 0 1 15,-1-1 1-15,0 2-7 16,-3-2 7-16,0-1 2 16,-1 3-2-16,0-4 1 15,0 0-1-15,3-2 1 16,-1-1-1-16,3-1 0 15,3 0 0-15,2-2-8 16,0 2 7-16,0-2-11 16,8 0 4-16,10 0 8 0,8-2 1 15,9 1 12-15,12-4 7 16,10-1 14-16,19-3 2 16,20-5-9-16,14 0-8 15,-9-7 7-15,-22-4-13 16,-25 4 1-16,-23 2-8 15,1 3-5-15,-7-2 5 16,-4 2-4-16,-11 1-1 16,-7 1-1-16,-3 0 0 15,0 0-4-15,-20 7-85 16,-7 7-146-16,-12 2-529 0</inkml:trace>
  <inkml:trace contextRef="#ctx0" brushRef="#br0" timeOffset="21604.1978">10204 13263 1220 0,'0'0'184'16,"0"0"56"-16,0 0 25 0,0 0-29 15,0 0-43-15,0 0-47 16,-82-61-29-16,50 64-50 16,-6 21-25-16,-2 11-8 15,4 12 6-15,6 6-4 16,12 2-7-16,12 2-14 16,6-5-9-16,11-5-5 15,13-7 0-15,9-9 8 16,7-7 4-16,-1-12-7 15,5-12 0-15,-5-2 2 16,-3-24 4-16,-4-14 1 16,-5-10-5-16,-6-21-8 0,-13-18-16 15,-8 7-12-15,0 11-29 16,-16 13-23-16,-3 29 1 16,-4 3 9-16,-5 9-67 15,-4 17-71-15,4 11-136 16,8 8-258-16</inkml:trace>
  <inkml:trace contextRef="#ctx0" brushRef="#br0" timeOffset="21739.3223">10376 13234 1669 0,'0'0'254'16,"0"0"-26"-1,0 0-161-15,0 0-67 0,0 0-82 16,0 0-197-16,0 0-273 0</inkml:trace>
  <inkml:trace contextRef="#ctx0" brushRef="#br0" timeOffset="22107.5292">10698 13079 1625 0,'0'0'212'0,"0"0"-73"15,0 0-48-15,0 0-71 16,0 0-8-16,88-36-12 16,-58 36 0-16,-7 0 0 15,-6 10-7-15,-8 9 5 16,-5 8 2-16,-4 3 2 16,0 3 15-16,-5-2 4 15,-3-3-6-15,2-8 5 16,4-3-5-16,2-4 4 15,0-4-10-15,14-1 12 16,7 1 11-16,4 1 7 16,3 0-8-16,-1 3-16 15,-4 3-8-15,-6 2 2 0,-9 4-8 16,-8 3 9-16,-1 3-9 16,-22 2-1-16,-4-3 0 15,-14-11-51-15,8-6-121 16,3-10-472-16</inkml:trace>
  <inkml:trace contextRef="#ctx0" brushRef="#br0" timeOffset="22473.4587">10989 13046 1866 0,'0'0'216'0,"0"0"-143"16,0 0-56-16,0 0-17 15,0 0-1-15,0 0-6 16,82 13 1-16,-66 6 3 0,-5 4 2 16,-4 2 0-16,-2 1 0 15,-3 1 1-15,0-2-1 16,2-4 2-16,2-5-1 16,4-3 0-16,3-1 0 15,3-3 10-15,7 3-1 16,0-2 1-16,3 5 8 15,-5 1-12-15,-3 0 1 16,-9 4 6-16,-8 0 7 16,-1 2 30-16,-13 2 34 0,-16 2-17 15,-5-3-33 1,-6-6-13-16,2-5-9 16,6-12-12-16,6 0-70 15,10-20-80-15,6-9-342 16,10 0-623-16</inkml:trace>
  <inkml:trace contextRef="#ctx0" brushRef="#br0" timeOffset="22695.3345">11385 12986 2102 0,'0'0'254'16,"0"0"-36"-16,0 0-128 15,0 0-52-15,0 0-24 0,0 0 25 16,56 75-1-16,-32-35-17 16,4 5-15-16,-3 0-5 15,0-2-1-15,5 8-114 16,-8-11-137-16,-5-15-536 0</inkml:trace>
  <inkml:trace contextRef="#ctx0" brushRef="#br0" timeOffset="23053.082">11572 12965 1892 0,'0'0'231'16,"0"0"-134"-16,0 0-75 0,0 0 12 16,103-29-3-1,-76 29-4-15,-4 3-18 0,-6 14-3 16,-5 3 10-16,-6 4 3 15,-6 2-2-15,0 3 15 16,-2-2-8-16,-10-3-9 16,2-5 1-16,2-6 3 15,4-4-2-15,4-4-8 16,0 2-2-16,0-2-5 16,9 5 5-16,6 4 18 15,7 3 1-15,4 4-4 16,2 2-10-16,-1-1-11 15,-5 2 5-15,-8-3-6 16,-5 1 1-16,-9-2 0 16,0-3 16-16,-9-3-17 0,-24-12-52 15,1-2-165-15,3 0-667 16</inkml:trace>
  <inkml:trace contextRef="#ctx0" brushRef="#br0" timeOffset="23220.5418">12030 13191 1965 0,'0'0'302'0,"0"0"-200"15,0 0 5-15,98-45-12 16,-54 24-21-16,5 0-53 16,-2 1-21-16,-2-7-59 15,-12 7-238-15,-15 0-741 0</inkml:trace>
  <inkml:trace contextRef="#ctx0" brushRef="#br0" timeOffset="23410.4613">12112 12905 1388 0,'0'0'900'16,"0"0"-740"-16,0 0-36 16,0 0-15-16,-14 85-5 15,21-36-19-15,6 5-24 16,6 5-20-16,-1-1-19 15,-1 0-13-15,-1-2-3 16,2-5-6-16,11 2-73 0,-4-14-176 16,2-17-392-16</inkml:trace>
  <inkml:trace contextRef="#ctx0" brushRef="#br0" timeOffset="23707.9843">12630 13014 2191 0,'0'0'246'0,"0"0"-87"15,0 0-70-15,-64 101 38 16,59-59-55-16,5 5-19 16,0-2-11-16,9-1-4 15,9-7-23-15,7-5 1 16,2-10-9-16,6-10 7 0,0-11-7 15,-1-2 2-15,-3-23-8 16,-6-12-1-16,-13-20-17 16,-7-1-21-16,-3-7-33 15,-17 4-27-15,-11 16-7 16,-5 6-31-16,-15 21-61 16,11 9-352-16,7 8-528 0</inkml:trace>
  <inkml:trace contextRef="#ctx0" brushRef="#br0" timeOffset="23853.9347">13004 13016 2061 0,'0'0'233'0,"0"0"-90"16,0 0-91-16,0 0-52 0,0 0-141 15,0 0-384-15,0 0-876 0</inkml:trace>
  <inkml:trace contextRef="#ctx0" brushRef="#br0" timeOffset="24055.9663">13140 12842 2292 0,'0'0'276'15,"0"0"-93"-15,0 0-137 0,0 0 77 16,10 99-21-1,5-48-37-15,1 7-30 0,1 1-22 16,-1 0-5-16,-2-1-8 16,-3-7-57-16,1-11-112 15,-2-13-199-15,-2-19-735 0</inkml:trace>
  <inkml:trace contextRef="#ctx0" brushRef="#br0" timeOffset="24426.0188">13326 12925 2163 0,'0'0'252'16,"0"0"-56"-16,0 0-132 15,0 0-18-15,0 0-34 16,84-12-11-16,-56 15-1 0,-3 9-6 16,-7 8-3-1,-10 4-2-15,-7 4 11 0,-1 3 0 16,-5 0-1-16,-9-3-1 15,2-2-4-15,0-9 6 16,8-5-1-16,2-7 0 16,2-1-13-16,0-1 14 15,6 2 6-15,12 4 23 16,6 2-2-16,4 5-16 16,2 3-10-16,1 1 0 15,-3 4 10-15,-9 3-11 16,-10-1 0-16,-9 3 0 15,-9-2 45-15,-23-3-8 0,-8-2-13 16,-6-8-9 0,-1-6-15-16,7-8-13 0,0-29-80 15,12-8-223-15,11-5-949 16</inkml:trace>
  <inkml:trace contextRef="#ctx0" brushRef="#br0" timeOffset="24819.7894">13815 12797 2313 0,'0'0'259'0,"0"0"-150"16,0 0-76-16,0 0-14 0,0 0 54 16,15 96-13-16,-15-50-14 15,0 1 16-15,0 1-16 16,0-1-22-16,0-5-11 15,4-6-12-15,11-7-1 16,8-12 0-16,7-14-22 16,5-3 6-16,1-20-1 15,-4-14-5-15,-7-7 2 16,-8-2 11-16,-6 2 3 16,-8 9 6-16,-1 10 18 15,-2 10 37-15,0 5 21 16,0 7-19-16,0 0-48 15,4 7-9-15,4 13-7 16,2 6 7-16,4 8 7 0,-1 4-7 16,1-1 0-16,-2 2 0 15,-2-3-33-15,-2-2-84 16,-1-7-107-16,-4-13-408 0</inkml:trace>
  <inkml:trace contextRef="#ctx0" brushRef="#br0" timeOffset="24989.437">14336 12679 2393 0,'0'0'333'0,"0"0"-191"16,0 0-90-16,0 0 29 16,22 93 6-16,-2-41-47 0,-1 4-26 15,-4 3-14 1,-9 31-18-16,-3-13-181 0,-3-12-527 0</inkml:trace>
  <inkml:trace contextRef="#ctx0" brushRef="#br0" timeOffset="27053.8284">9286 15337 1407 0,'0'0'167'15,"0"0"-164"-15,0 0 14 16,0 0 1-16,135 22 62 16,-44-7 35-16,28 3-11 15,14-2-19-15,4-2-19 16,1-7 22-16,0-6 10 16,10-1-45-16,10 0-27 15,6-4-9-15,6-5-11 16,0-1-6-16,-1-3 2 15,-8-4 3-15,-6-3-4 16,-7-7 5-16,-10-4-4 0,-6-6 5 16,-10-4 10-16,-7-5 30 15,-5-6-1-15,-7-9-4 16,-4-7 1-16,-4-5-18 16,-16 7-2-16,-16 11 2 15,-16 13-12-15,-8 3 2 16,2-5-7-16,2-8-1 15,0-4 17-15,-7-2 9 16,-5 1-11-16,-4 1-13 16,-3-2 0-16,-6 2 1 15,-8 3-1-15,-5 0-7 0,-5 4 5 16,-2 5 4 0,-16 3 5-16,-4 3-8 0,-11-2 7 15,-7 1-3-15,-10-3 1 16,-21 0-13-16,-27 1 7 15,-31 6-7-15,-17 7 0 16,0 9 0-16,7 7-3 16,10 5 3-16,-1 1 0 15,0 2 2-15,4 4 4 16,3 0-5-16,2 0-1 16,5 1 0-16,8 8-1 15,11 2 1-15,18-3-1 16,18 1-1-16,13-1 1 0,1 1 1 15,-8 1 1 1,-10 2-1-16,-8 4 1 0,-12 2 0 16,-17 4-1-16,-18 7 1 15,-13 0 5-15,4-3-6 16,8-3 0-16,12-6-1 16,7-2-6-16,5 1 7 15,19-4 0-15,19-1 1 16,16-3 0-16,12-1 0 15,-2 3 1-15,-2 1-2 16,-4 3 1-16,3 2-1 16,1 2 1-16,-1 1-1 15,-3 0 0-15,-4 4 0 16,-5-2 0-16,-5 6 1 16,-4-2 0-16,2 0-1 0,9 1 0 15,6-1-1-15,11-1 1 16,9 5-2-16,4 4-4 15,10 5-2-15,6 7 7 16,0 1-8-16,12 2 7 16,12 3 2-16,8 3 1 15,1 1 12-15,12 4-6 16,0-1 16-16,4 5-7 16,-1-4-5-16,2-3-2 15,-6-3 0-15,1-6 0 16,-1-5 4-16,-5-6 1 15,-1-5-7-15,-1-4 2 0,2-5-9 16,1-4 18 0,6-1-5-16,2-6 6 0,4-2-5 15,6-5-4-15,2-4 5 16,1 0-4-16,3-4 1 16,2-9 3-16,-3-3-3 15,-5 0-3-15,-9 1-3 16,-11 2-5-16,-12 5 0 15,-12 1 0-15,-7 3 6 16,-5 3-1-16,-2 1-6 16,0 0-39-16,0 0-76 15,0-2-90-15,0 1-310 16,0-2-1479-16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7:21:28.5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6958 6488 1119 0,'0'0'45'16,"0"0"-28"-16,0 0-17 15,0 0 1-15,0 0 42 16,68 90 56-16,-31-3 56 0,8 39-10 16,1 28-6-16,-6 14-2 15,-7-2-16-15,-14-6-38 16,-1-4-26-16,-9-10-20 16,-4-8-13-16,-5-11-11 15,0-15-4-15,0-16-8 16,-6-24-1-16,-2-22-1 15,2-20 1-15,-1-14-43 16,-8-16-48-16,0 0-145 16,-5-18-371-16</inkml:trace>
  <inkml:trace contextRef="#ctx0" brushRef="#br0" timeOffset="1784.6249">6753 6259 1472 0,'0'0'21'16,"83"-41"-20"-16,26 8-1 15,52-6 1-15,25 9 0 16,13 13 21-16,-4 14 27 16,-8 3 11-16,11 8-12 15,11 8-3-15,15-3 4 0,17-1-4 16,10-5 2-16,25-7 10 16,9 0 3-16,21-6-16 15,14-9-15-15,11-3-1 16,8-3-7-16,-3 1-7 15,-4 1-2-15,-8 2-11 16,-18 7 13-16,-14 6-14 16,-20 4 7-16,-16 0-6 15,-17 9 0-15,-19 3 9 16,-6 2-3-16,-13 5 7 16,-2 1-4-16,-3 0 6 15,-2 5-3-15,6-1-7 0,4-1 0 16,4 1 6-16,-1-4-2 15,5-1-8-15,4-1 9 16,4 2-10-16,0 0-1 16,-15 1 0-16,-9-3 1 15,-12-5 3-15,-10-2-4 16,-19-1 0-16,-23-1 0 16,-37-4 0-16,-29-1 0 15,-20-2 0-15,-7-2 0 16,1 0 2-16,3 0-2 15,-2 0 6-15,-10 0-5 16,-7 2-1-16,-5 3-7 16,-2-1 7-16,1 2 1 0,3 0 5 15,1 1 10-15,2-2 5 16,-2 0 12-16,-4-2-5 16,-2 2-13-16,-3 1-1 15,1 0 1-15,0 7-4 16,0 8-1-16,2 12-3 15,-3 23 5-15,-1 32-1 16,-7 42 7-16,-5 31 5 16,-1 12-17-16,-24-4 2 15,-5-14-8-15,-2-14 2 16,-1-11-1-16,9-9-1 16,1-5 9-16,2-11-8 15,2-5-1-15,3-8-7 16,-1-20 6-16,7-18 1 0,2-18 0 15,1-8 0-15,1 1-1 16,0 2-1-16,-2 0 1 16,2-6 1-16,1-5-1 15,0-8 1-15,2-4 6 16,2-5-6-16,-1-3 0 16,-2 0 0-16,-8 0 25 15,-8 0 8-15,-14 0-9 16,-32-2-16-16,-38-7-7 15,-44-2-1-15,-19 3 0 16,-6 4 1-16,9 4 0 16,15 0 0-16,-2 0 0 0,-7 0 7 15,-7 3-8 1,-8-3 1-16,-8 0 0 0,-2 0 8 16,-4 0 4-16,1 0-5 15,-2 0 4-15,1 0 0 16,-1 0-12-16,-1 0 0 15,-2 0 0-15,-4 0 0 16,-4 0 1-16,-2 0 8 16,-2 0-9-16,-4 1-2 15,-1 4 1-15,1 1 1 16,3 4 0-16,2 4 3 16,3 2-3-16,0 4 0 15,-2 0 0-15,-3 0 1 16,2 2 6-16,1-4-7 0,4-3 0 15,4-1-2-15,10 1-4 16,8-3 5-16,8 3 1 16,10-3 7-16,6 0-7 15,6 1-8-15,-1 0-8 16,5-1 15-16,0-3-8 16,1-1 9-16,4-3-1 15,1-2 2-15,3-3-1 16,1 0 0-16,2 0-9 15,-2 0-6-15,1 0 14 16,2 3-5-16,6 6 5 16,2 3 0-16,1 1 1 15,0 0 6-15,1-1-6 16,5-1 0-16,7 0-1 0,7-5-5 16,7-1 6-16,16-2 0 15,16-2 2-15,17 0-2 16,3-1 0-16,2 0 1 15,-4 0 0-15,1 0 5 16,5 0-6-16,8 0 0 16,4 0 0-16,3 0 0 15,6 0 7-15,3 0-6 16,4 0 4-16,2 0-4 16,4 0 13-16,0 0-5 15,1-1 1-15,1 1-3 16,0 0 2-16,0-1 5 15,0-1-1-15,0 1 5 16,0-4 4-16,1-1 1 0,9-8-1 16,4-6-8-16,7-10-14 15,0-6 1-15,7-4 3 16,1-6-4-16,-3-5 0 16,0-5 6-16,-4-17-4 15,-7-23-1-15,-13-34 6 16,-2-16-6-16,-13-4-1 15,-10 12 1-15,-3 22 0 16,-3 8 0-16,0 11-1 16,5 22-1-16,3 20-9 15,8 21-26-15,-2 0-33 16,4 8-77-16,-3-1-360 0</inkml:trace>
  <inkml:trace contextRef="#ctx0" brushRef="#br0" timeOffset="17291.5949">16330 6183 1485 0,'0'0'197'0,"0"0"-73"0,0 0 4 15,70-91-28-15,21 49-15 16,51-2-8-16,26-1-14 15,11 6-2-15,-10 9-22 16,-23 9-17-16,-9 3-21 16,-13 4 12-16,-27 3-13 15,-28 4-21-15,-9-3-123 16,-26 0-194-16,-10-2-330 0</inkml:trace>
  <inkml:trace contextRef="#ctx0" brushRef="#br0" timeOffset="17555.6002">17291 5617 1536 0,'0'0'201'0,"0"0"-130"15,0 0-51-15,0 0-4 16,0 0 65-16,124 32-8 16,-62-15-10-16,10 2-22 15,-4 0-17-15,-1 1-10 16,-8 5-12-16,-10 0 8 15,-12 2-1-15,-13 0-8 0,-14 5 5 16,-10 0 3 0,-7 5 28-16,-25 1 0 0,-12 2-16 15,-4 3-7-15,-3-7-6 16,10-6-8-16,27-11-53 16,14-9-192-16,6-10-445 15</inkml:trace>
  <inkml:trace contextRef="#ctx0" brushRef="#br0" timeOffset="18021.5846">18623 5646 1126 0,'0'0'185'0,"0"0"25"16,0 0-10-16,0 0 8 15,0 0-71-15,-81-48-59 16,54 48-42-16,-2 17-8 16,-1 5 1-16,4 4 5 15,5 2 11-15,8-3-14 16,9 0-12-16,4-6-12 15,10 0-7-15,14-2 1 16,11-4 20-16,7 1-2 16,6-2-2-16,1-2-8 15,-1 1-8-15,-6 2 0 16,-9-2 0-16,-10 1 0 0,-9-1-1 16,-11 3-2-16,-3 1 2 15,-7 0 18-15,-15 2 9 16,-4 2-8-16,-8-2-10 15,-2-3 5-15,0-3-13 16,2-3 5-16,4-7-6 16,4-1-31-16,16-16-74 15,7-5-145-15,3-3-389 0</inkml:trace>
  <inkml:trace contextRef="#ctx0" brushRef="#br0" timeOffset="18441.2782">19120 5509 514 0,'0'0'961'16,"0"0"-800"-16,0 0 73 15,0 0-86-15,-83-25-41 16,61 25-42-16,1 15-36 15,1 7-5-15,3 4 10 16,5 1 6-16,5 2-9 0,7-5-20 16,0-5-3-1,10-2 10-15,11-3 9 0,7-3 7 16,7-2 5 0,6 1-20-16,1-2-7 0,-2 1-6 15,-3 0-5-15,-8 1 1 16,-10 0-2-16,-9 0-1 15,-8 1-10-15,-2 3 11 16,-10 2 5-16,-13 2 14 16,-8 1 3-16,-6 0-10 15,-1-2-4-15,3-2-8 16,2-4 0-16,6-4-19 16,8-6-79-16,11-5-53 15,5-12-347-15,3-8-840 0</inkml:trace>
  <inkml:trace contextRef="#ctx0" brushRef="#br0" timeOffset="18754.6798">19518 5478 1758 0,'0'0'206'0,"0"0"-8"15,0 0-19-15,0 0-69 16,0 0-67-16,0 0-27 16,0 0 10-16,-35 76 11 15,31-32 2-15,1 1-1 0,3 0-3 16,0-1-4 0,6-1-10-16,9-5-9 0,6-4-3 15,4-6 0-15,5-8-8 16,3-7 11-16,4-7-6 15,0-6-6-15,4 0-25 16,-1-14-69-16,0-15-162 16,-10 0-316-16,-15 0-867 0</inkml:trace>
  <inkml:trace contextRef="#ctx0" brushRef="#br0" timeOffset="18933.3446">19667 5791 1378 0,'0'0'402'0,"0"0"-235"16,0 0-95-16,0 0 30 16,0 0 6-16,0 0-9 15,88-5-46-15,-36-6-32 16,5-2-21-16,11-16-74 16,-13 5-174-16,-16-3-580 0</inkml:trace>
  <inkml:trace contextRef="#ctx0" brushRef="#br0" timeOffset="19102.7048">19585 5467 1617 0,'0'0'231'0,"0"0"-35"15,0 0-92-15,0 0-70 0,97-33-19 16,-8 13-14-16,27 3-1 15,-13 3-107-15,-24 6-585 0</inkml:trace>
  <inkml:trace contextRef="#ctx0" brushRef="#br0" timeOffset="20508.2517">14918 6791 2 0,'0'0'26'15,"0"0"-9"-15,0 0 0 16,0 0-2-16,0 0-15 0,0 0-12 16,-32-44 1-16,34 37 10 15,5 2 0-15,-1-1 0 16,0 2 0-16,-4 3 1 15,-2 1 0-15,0 0 0 16,0 0 1-16,-15 5 15 16,0 4-16-16,-2-1-7 0</inkml:trace>
  <inkml:trace contextRef="#ctx0" brushRef="#br0" timeOffset="21867.0039">13875 6525 61 0,'0'0'513'0,"0"0"-374"16,0 0 11-16,0 0-11 15,-103 17-26-15,75-12-11 16,4 2 10-16,1 0-27 15,3 2-16-15,0-1-20 16,2 4-17-16,-1 5 6 16,-3 8-2-16,-2 6-1 15,0 8 8-15,-3 5-1 16,0 6-1-16,2 3-3 16,0 5-3-16,5 5 7 15,1 9-1-15,10 18 11 16,9 16-19-16,0-11-5 15,16-17-1-15,2-25-5 16,3-14-9-16,3 6 0 16,10 2 8-16,5 3-9 15,1-9 5-15,4-6-5 0,0-7-6 16,1-8 6-16,-2-6 3 16,2-5 7-16,3-8-1 15,2-1 10-15,1-5 0 16,1-12 3-16,-3-5 3 15,-5-3-12-15,-1 0 0 16,-9-3-1-16,-4 2-5 16,-6-1-7-16,-5 2 3 15,-4-1 2-15,-4-2-6 16,-4-1-10-16,-2-6 14 0,-4-4-9 16,-1-4-5-16,0-17 7 15,0 2-7-15,-9-7 0 16,-3-2 10-16,-1 9-11 15,-1-4 0-15,-3 6 0 16,0 5 0-16,-1 7 10 16,-3 4-8-16,3 5-2 15,-2 2 0-15,-3 4-1 16,2 2 1-16,-1 3 0 16,-3 2 0-16,-1 0 1 15,1 3 6-15,1 2-7 16,-2 3 6-16,3 3-5 15,0 3-1-15,1 1 0 0,3 3 1 16,-3 3-1-16,3 0 1 16,0 1 0-1,-3 0-1-15,6 0 0 0,-3 5 0 16,3 2 0-16,-3 1 1 16,4 1-1-16,3-1 0 15,1 1 0-15,2 1 0 16,3 0-1-16,2 0-53 15,4 4-112-15,4 8-37 16,14-2-321-16,3-3-450 0</inkml:trace>
  <inkml:trace contextRef="#ctx0" brushRef="#br0" timeOffset="23382.8724">16464 6313 750 0,'0'0'204'0,"0"0"-22"16,0 0-3-16,0 0-26 0,0 0-18 15,0 0-27-15,0 0-24 16,-69-58-38-16,53 52 5 16,-3-2-1-16,-4 2-3 15,-6 3-7-15,-8 0-22 16,-5 3-6-16,-5 0-11 15,-5 0 15-15,-1 0-2 16,-1 3-7-16,1 5 3 16,-2 1 1-16,0 1 2 15,-1 3 3-15,-6 2-4 16,0 2-11-16,-1 0 7 16,0 5-8-16,5-1 9 15,5 2-8-15,5 4 14 16,0 1-9-16,6 2 7 0,2 3-3 15,4 3-2-15,5 2-1 16,2 7 1-16,6 1-7 16,3 8 9-16,3 2 2 15,4 6 0-15,3 3 16 16,9 2 1-16,1 13 10 16,11 12-15-16,19 15-1 15,2-11 2-15,-3-20-8 16,-6-20-7-16,-5-13 2 15,6 9-10-15,4 8 4 16,6 8 4-16,4-4 2 16,6-5 13-16,9-7 0 15,6-6-11-15,22-9 2 0,16-5 4 16,19-13 0-16,6-10 1 16,-5-9-3-16,-10-13-4 15,-11-14 0-15,-16 1 7 16,-16 1-3-16,-17 0 2 15,-3 1-3-15,4-5-5 16,4-4-12-16,2-5 6 16,-8-2 6-16,-5 0-6 15,-7-2-4-15,-4-4 10 16,-3-3-2-16,-4-2-4 16,-2-5 5-16,-4 1-4 15,-3-6-1-15,-4-4-4 0,-4-2 5 16,-6-2-5-1,0 2-1-15,-6 4 8 0,-8 2-9 16,-7 6 1-16,-4 4 16 16,-2 1-10-16,-3 3-5 15,-1 4-2-15,-4 4 1 16,1 2-1-16,0 4 1 16,-2 2 4-16,-1 3-4 15,3 3-1-15,-1 0 6 16,-1 5-4-16,2-1 4 15,0 1-5-15,-1 1 0 16,0 2-1-16,0 0 6 16,4 3-6-16,0 0 0 15,-1 1 1-15,4 6-1 16,-1-3 0-16,3 6 0 16,2 1-2-16,-3 3 1 0,0 0 0 15,0 0 0-15,-2 9 0 16,2 2-11-16,0 3-11 15,2 2-20-15,3 4-39 16,2 3-69-16,-4 26-85 16,6-6-137-16,0-3-617 0</inkml:trace>
  <inkml:trace contextRef="#ctx0" brushRef="#br0" timeOffset="59915.1462">1675 9607 166 0,'0'0'121'0,"0"0"-83"16,0 0-11-16,0 0 71 16,0 0 16-16,0 0-7 0,-13-29-52 15,13 27-13-15,0-1-8 16,-3 0 4-16,3 0 7 15,0 0 8-15,-3 0-5 16,3-1 0-16,0 0 2 16,-3 1-6-16,3-1-14 15,0 2-3-15,0-2 4 16,-2 1 1-16,2 1-8 16,0-1 1-16,0 0-3 15,0 2 1-15,0-1 10 16,0 2 1-16,0-1 2 15,0 1-4-15,0 0-7 16,0 0-7-16,0 0-7 16,-1 0-1-16,1 0-5 0,0 0-5 15,-3 0-6 1,3 0-4-16,0 0 0 0,0 0-3 16,0 6 12-16,0 3 1 15,3 5 12-15,3 5-2 16,3 3 3-16,3 7 19 15,-3 3-4-15,0 5-11 16,-2 2 18-16,-2 1 12 16,-1 3-2-16,1 0-11 15,-4 1 1-15,2-4 6 16,0 3-13-16,-1-2-3 16,-1-2-5-16,0 2 8 15,-1-4-3-15,0-1-12 16,0 1 6-16,0-2-2 0,0-4-8 15,0 1 1-15,0-3-9 16,0-3 12-16,-2-4-7 16,-1-2-5-16,1-3 6 15,1-1-6-15,-1-4-1 16,1-2 9-16,-1-2-9 16,2-1 0-16,-3-2 8 15,3-2-8-15,0-2 2 16,0 1-1-16,0-2-1 15,0 1 1-15,0-1-1 16,0 0 0-16,0 2-6 0,6 3 5 16,4-1-4-1,7 2 5-15,5-1 6 0,5 2 8 16,10-1-12-16,5-2 10 16,10 3 2-16,5-3-6 15,3 2-1-15,1 0-5 16,0 0 5-16,-6-2-7 15,-2-1 1-15,-12 1 0 16,-5-1 0-16,-8-2 0 16,-8-1-1-16,-4 0 12 15,-5 0 3-15,-1 0-8 16,-4 0 10-16,0 0-7 16,-1 0 5-16,2 0-14 0,0 0 9 15,-2 0-9 1,-2 0 1-16,0-1 5 0,1-2 1 15,-1-1 2 1,2 1 2-16,2-4-2 0,-4-3 2 16,6-4 0-16,-1-1-6 15,-1-7 1-15,2-2-1 16,-3-7-4-16,0-5-2 16,2-6 12-16,-3-4-11 15,-2-4 8-15,0-6-8 16,-1 3 5-16,-1-3-6 15,-1 3 8-15,0 0-8 16,0 1 0-16,-4 0-1 16,-6-2 1-16,-1-2 7 15,0 1-7-15,-2 3 1 0,1 3 1 16,0 7-1-16,1 6 8 16,1 2 6-16,-1 3-8 15,2 4-1-15,4 3-5 16,-1 7 10-16,1 3-4 15,1 6 5-15,0 0-6 16,1 4 3-16,0 2 3 16,0-1 10-16,0 3 2 15,-2-2-2-15,-1 0-13 16,-1-1-8-16,-1 1 5 16,-4-2-5-16,-5 1 0 15,-6 2 0-15,-8 1-1 16,-8 0 0-16,-9 1 0 15,-20 15-1-15,-24 10 0 16,-15 11 1-16,3-2 1 0,23-4-1 16,20-11 1-16,18-6-1 15,-5 0-1-15,-4 2 0 16,3-1 0-16,10-3-1 16,14-5 2-16,8-1 0 15,10-6 0-15,4 2-1 16,1-2 1-16,2 0 1 15,0 0-1-15,0 0-1 16,0 0 1-16,0 0-1 16,0 0-5-16,0 3 0 15,0 4-95-15,0 6-102 16,-4 13-3-16,-4 0-274 0,-1-3-905 0</inkml:trace>
  <inkml:trace contextRef="#ctx0" brushRef="#br0" timeOffset="60764.9647">2362 11439 1891 0,'0'0'226'15,"0"0"-169"-15,0 0-57 0,0 0-3 16,0 0 3-16,-27 100 0 15,37-41 0-15,-1 7 19 16,2 0-4-16,-4-11-1 16,-3 1-5-16,-1-6 0 15,-3-8-8-15,0-13 5 16,0-11-5-16,-3-14 13 16,-16-4 63-16,-9-25-20 15,-17-28-43-15,-15-27-6 16,8 0-7-16,12 5 4 0,19 14 28 15,19 24-9-15,2 4 7 16,11 10-15-16,23 13-16 16,11 10-6-16,15 7-7 15,10 19 4-15,1 7 9 16,-1 7 1-16,-7 4 6 16,-8-2-6-16,-13-1-1 15,-11-8 9-15,-11-9-9 16,-10-7 8-16,-7-10 7 15,-3-7 17-15,0-3 29 16,-9-24 8-16,-13-27-53 16,2-4-2-16,-2-9-14 15,10 2 1-15,11 21 17 16,1 6 9-16,2 17-7 16,18 12-19-16,7 9-1 0,7 9-20 15,7 15 20 1,3 9 9-16,-2 12-9 0,1 2 0 15,-6 7 1-15,-7 1-1 16,-6 0-57-16,-6-2-49 16,-2 3-90-16,-5-14-173 15,-8-15-597-15</inkml:trace>
  <inkml:trace contextRef="#ctx0" brushRef="#br0" timeOffset="61040.784">3133 11314 1659 0,'0'0'564'0,"0"0"-510"15,0 0-41-15,0 0-13 16,0 0 30-16,0 0-6 16,0 0 32-16,0 99 14 15,0-52-9-15,0 3-9 16,10 0-14-16,4-1-6 15,2-6-11-15,9-2-16 16,5-9-5-16,7-6 0 16,7-12 1-16,6-8-1 15,7-6-6-15,6-10-66 16,17-41-91-16,-13 3-158 0,-13-4-623 16</inkml:trace>
  <inkml:trace contextRef="#ctx0" brushRef="#br0" timeOffset="61248.2852">3650 11315 1874 0,'0'0'217'16,"0"0"-175"-16,0 0-36 16,-7 90 0-16,7-61 37 15,18 2 20-15,4-4-8 16,6-2-27-16,5-6-10 15,3-8-12-15,6-11-6 16,19-14-94-16,-9-13-94 16,-10-7-328-16</inkml:trace>
  <inkml:trace contextRef="#ctx0" brushRef="#br0" timeOffset="61401.4989">3890 11417 1558 0,'0'0'6'16,"0"0"-6"-16,0 0 0 16,0 0 7-16,117-82-7 15,-76 45-40-15,-8 2-451 0</inkml:trace>
  <inkml:trace contextRef="#ctx0" brushRef="#br0" timeOffset="61569.223">3610 11159 1967 0,'0'0'207'15,"0"0"-191"-15,107-94-7 16,-17 40 0-16,21-4-8 16,12 8-1-16,-8 12-14 15,-32 19-476-15,-29 7-674 0</inkml:trace>
  <inkml:trace contextRef="#ctx0" brushRef="#br0" timeOffset="62423.7031">3514 12279 1153 0,'0'0'255'0,"0"0"-2"0,0 0-17 16,0 0-57-16,0 0-67 15,0 0-12-15,0 0-34 16,-73-56-40-16,73 83-25 16,2 14 5-16,13 12 5 15,9 8-3-15,1 2 0 16,2-1-8-16,1-4 6 0,-3-7-5 15,-3-8 0 1,-2-13-1-16,-6-10-2 0,-2-11-11 16,-5-9 7-16,-2-12 6 15,-2-20 21-15,-2-11-9 16,-1-7-3-16,2 3-1 16,2 8 4-16,-1 15-10 15,0 8 4-15,3 13-6 16,3 3-7-16,7 0 3 15,8 3 4-15,9 10 12 16,4 2-2-16,5 2-4 16,3 0 5-16,-3 0-11 15,-2-1 2-15,-1-5-2 0,-5-2-88 16,-6-9-94 0,-8-10-368-16,-13-9-697 0</inkml:trace>
  <inkml:trace contextRef="#ctx0" brushRef="#br0" timeOffset="63415.7436">4090 12288 1844 0,'0'0'240'0,"0"0"-214"16,0 0-26-16,0 0 0 15,0 0 30-15,0 0 26 16,0 0-10-16,76 84 4 15,-56-59-10-15,-4 0-10 0,5 0-12 16,-5 0 1-16,2-3-7 16,-3-4-5-16,0-4-1 15,-3-3-6-15,1-3 1 16,-2-5 5-16,-2 0-4 16,0-3 5-16,-2 0 5 15,-1 0-5-15,-1 0-1 16,-1-6-5-16,0-3 11 15,2-4-11-15,-1-1 1 16,1-3 7-16,-3 0-9 16,0-3 1-16,-3-1-1 15,0-4 11-15,0-1-11 16,0-3 0-16,-9 0 7 0,1 1-6 16,0 4 0-1,2 8-1-15,3 5 1 0,0 6-1 16,1 4 1-16,2 1-1 15,0 3-15-15,0 15-4 16,9 6 19-16,7 6 0 16,1 2 6-16,4-1 0 15,1 0-6-15,6-2 0 16,-2-5 1-16,2-1-1 16,-1-4 1-16,-4-7 0 15,-3-5-1-15,-5-2-84 16,-7-5-56-16,-1 0 2 15,-4-10 56-15,-3-10-28 0,0-6-70 16,0-5 35 0,-7-4 53-16,-1 1 67 0,2 3 25 15,2 5 45-15,1 4 75 16,-1 8 50-16,4 6-8 16,0 3-50-16,0 5-64 15,0 0-38-15,13 13 3 16,9 8 49-16,5 6 18 15,3 5-24-15,1 6-5 16,-1 4-16-16,-3 4-14 16,-5 6-3-16,-1 2-9 15,-3 4-3-15,-6-3-6 16,-3-6-31-16,-3-10-29 16,-3-13-21-16,-3-19 19 0,0-7 51 15,-6-39-15-15,-21-35-104 16,-12-34 4-16,-3-14 33 15,5 18 36-15,13 28 31 16,14 34 26-16,6 10 20 16,4 2 65-16,0 2-16 15,0-2-28-15,13 5-18 16,5 7-3-16,7 6-10 16,2 3 5-16,0 6 2 15,-2 3 1-15,-4 0-5 16,-3 14 6-16,-3 6-1 15,-6 4 10-15,-9 3 25 16,0 2-19-16,0 5-16 16,-18-4-12-16,-6 1-6 15,-3-3-43-15,2-6-37 0,-1-18-149 16,10-4-155-16,9-1-830 0</inkml:trace>
  <inkml:trace contextRef="#ctx0" brushRef="#br0" timeOffset="63748.2743">5015 12059 1538 0,'0'0'229'0,"0"0"-62"16,0 0-49-16,0 0-29 16,0 0-20-16,0 0-8 15,-27 84 1-15,24-50-13 16,3 5-2-16,0-3-2 15,12-2-20-15,6-4-9 0,0-7-5 16,6-8-10-16,-2-10 14 16,5-5 32-16,-6-8-5 15,6-18-29-15,-8-13 5 16,-2-9-8-16,-10-8-10 16,-7-5-18-16,-3-1-2 15,-18 8-20-15,-2 9 3 16,0 18-6-16,-1 20-60 15,-3 7-34-15,1 26-49 0,-12 33-101 16,4-4-111 0,6-3-759-16</inkml:trace>
  <inkml:trace contextRef="#ctx0" brushRef="#br0" timeOffset="64400.7695">4776 13187 2096 0,'0'0'282'16,"0"0"-223"-16,0 0-46 15,0 0-2-15,0 0 5 16,136-115 14-16,-73 69-18 15,10 0-5-15,-1 0-6 0,-10 6 0 16,4 1 10 0,-11 6-11-16,-9 11-67 0,-18 19-115 15,-11 3-300-15,-16 6-261 0</inkml:trace>
  <inkml:trace contextRef="#ctx0" brushRef="#br0" timeOffset="64640.4297">4875 13435 2186 0,'0'0'323'0,"0"0"-317"0,0 0 0 16,143-128 55-16,-46 48 0 16,19-12 15-16,-7 10-28 15,-24 19-1-15,-28 24-6 16,-20 13-17-16,5 1-10 15,-1 1-8-15,2 2-6 16,-12 6-9-16,-7 8-46 16,-17 5-101-16,-4 3-191 15,-3-2-799-15</inkml:trace>
  <inkml:trace contextRef="#ctx0" brushRef="#br0" timeOffset="67247.157">8999 10643 980 0,'0'0'132'0,"0"0"-69"15,0 0 59-15,0 0 16 16,0 0 16-16,0 0-23 16,-25-20-29-16,25 18-23 15,0 0-17-15,0 0-18 16,3 0-11-16,10-2-11 16,5 2-4-16,9-1-18 15,7-1 7-15,8 3-7 16,3 0 0-16,5 1 17 15,0-1 26-15,8-1-15 16,-2 1-4-16,4-2 1 16,0 0-9-16,-2 0 9 0,0 1-11 15,-1 2-4 1,1-3 2-16,0 3 1 0,6-2 2 16,2-2 1-16,15 0 6 15,15-3-2-15,15 0 2 16,4-2-9-16,-7 2 1 15,-8 0-4-15,-6 1-4 16,3 2-5-16,-1-2-1 16,-1-2 6-16,-4 1-5 15,-2 0 0-15,-3 0 5 16,-10 1-6-16,-15 3 0 16,-13 0 8-16,-6 1-7 15,9 2 5-15,4-2-6 0,4 2-1 16,1-1 0-1,-1-2 2-15,3 0-2 0,5 0 1 16,15-4 0-16,-6 2 1 16,1-3 0-16,13 3 1 15,-21-1-1-15,11 1 5 16,-1 0-5-16,-13 1 9 16,8 2-9-16,-1-2 5 15,-4 1-5-15,-3-1 0 16,-5 1 0-16,16-2-1 15,-10 1 11-15,5-1 23 16,2 2-28-16,-8 1-5 0,20-2 0 16,-9 0 0-1,2 0 9-15,0-1-2 0,1 1-8 16,21-1 6-16,13 0-5 16,4 2 0-16,-6 0 5 15,-9 3-5-15,-9 0 0 16,1 0-1-16,5 0 1 15,-4 0-1-15,-1 0-1 16,-2 0 1-16,-4 1-1 16,-1 3 2-16,-2-1-2 15,-12 0 2-15,-12 0-1 16,-11 2 1-16,-5-2 4 16,11 2-4-16,10 1-1 15,9 0-1-15,-1 2-5 16,13 1 6-16,-11-4 0 15,3 2 0-15,9 1-1 0,0 1 1 16,25 3 1-16,2 1 0 16,-8-1 10-16,-4-3 3 15,-12 2-6-15,1-3-7 16,1 0 5-16,-2 1-5 16,4-1-2-16,2-2 1 15,2 2 0-15,3 1 1 16,3-3 0-16,0 4-1 15,1-3 1-15,-2 0-1 16,-3 0 8-16,-3 3-7 16,-7-1 5-16,-2 0-6 15,-4-1-7-15,-2 0 6 0,0 3 0 16,-14-5 1 0,-10 2 0-16,-11-2 0 0,-2-1 0 15,10 1 0-15,10 0 1 16,21 1 7-16,10-1-8 15,-8 0 0-15,-11-1 1 16,-7-2-1-16,-14-1 1 16,9-1-1-16,12 2-1 15,-1-2 1-15,-5 1-8 16,3-1 8-16,-5 1 1 16,-1-1-1-16,-5-1 0 15,-3 0 0-15,-4 0 7 16,-5 0-6-16,-4 0 0 0,-6 0 0 15,-3 0 9-15,-7-4 11 16,-3 0-11-16,-5-1 8 16,-4-2-1-16,2 2-5 15,-3-2-11-15,-1-1 16 16,1 2-8-16,0-2-1 16,-2-1-2-16,0 1-6 15,2-1 1-15,-3-1 7 16,1 0-7-16,-3-2 0 15,4 0 8-15,-2 0-9 16,0-3 0-16,1 0 2 16,-1-2 4-16,2-2 1 15,1-1-5-15,0-2-1 16,1-1 5-16,0-1 0 0,1-1-5 16,2-1 1-16,-2-3 12 15,1 0-13-15,-2-3 0 16,3 1 6-16,-4-2 5 15,-1-2-10-15,-1-2 14 16,0-3-7-16,-2-6 7 16,-4-3-11-16,-2 0-5 15,-6-1 0-15,-2 6 0 16,-2 4 0-16,0 3 0 16,-8 6-1-16,-5 0 1 15,0 4-2-15,-6 2 1 16,2 1 1-16,-6 3-2 15,0-1 1-15,-6 5-8 16,-3 0 8-16,-7 0 0 0,-6 2-1 16,-4 0 1-16,-6 1 0 15,-4 0 1-15,-2 2 0 16,0-1-1-16,1 4 1 16,4 0-1-16,1 3-4 15,5 1 5-15,1 1 0 16,2 1 0-16,2 1 0 15,-1-1-1-15,-1 1 1 16,-3 0 0-16,-4-1 0 16,-3 1 0-16,-18-2 1 15,-16-2-1-15,-13-1 0 16,4 0-1-16,21 4 2 0,-1-2-1 16,22 3 0-1,-3-1-1-15,-5 0 1 16,12 0 1-16,-9 1 0 0,-7-2-1 15,0-1 0-15,-15 0 0 16,-16 1 0-16,-17-1 0 16,-3 3 0-16,20 2 1 15,29 0-1-15,24 0 1 16,8 0-1-16,-9 0 1 16,-6 0-1-16,-5 0 0 15,2 0 0-15,2 0 0 16,4 0-1-16,2 0 1 0,0 0 0 15,-6 5-20 1,-26 3-61-16,10-2-105 0,5-4-360 16</inkml:trace>
  <inkml:trace contextRef="#ctx0" brushRef="#br0" timeOffset="90236.4852">18627 6347 500 0,'0'0'1298'0,"0"0"-1147"16,0 0-144-16,24-13 10 15,28-4 39-15,41-8 58 16,49-10-7-16,30-7-9 16,10-2-28-16,-7 4-30 15,-26 5 0-15,-15 6-3 16,-11 4-13-16,-15 3-8 16,-24 5-5-16,-23 6-5 15,-19 2-2-15,-12 4-4 0,-5 0-1 16,-4 3-36-16,-9 2-58 15,-40 7-126-15,-18 10-168 16,-20 0-299-16</inkml:trace>
  <inkml:trace contextRef="#ctx0" brushRef="#br0" timeOffset="90562.9684">18721 6617 1709 0,'0'0'225'0,"0"0"-161"16,0 0-2-16,126-39 75 16,-22 3 4-16,49-14-11 15,23-2-38-15,6 3-22 16,-8 6-28-16,-27 9 10 15,-8 8-11-15,-18 1-7 16,-29 8-10-16,-28 5-12 16,-24 3 1-16,-10 2-7 15,-4 2 2-15,-6-1-8 16,-3 2 1-16,-12 4-1 16,-5 0-16-16,-63 17-102 15,-4 7-228-15,-27 1-770 0</inkml:trace>
  <inkml:trace contextRef="#ctx0" brushRef="#br0" timeOffset="102217.7457">10340 7458 750 0,'0'0'196'0,"0"0"-25"16,0 0-32-16,0 0-43 16,0 0 11-16,0 0-1 15,-33 8-22-15,29-7-31 16,-3 2-5-16,0 1 6 16,0 0-6-16,-2 4-1 15,-4-2 9-15,0 5-3 16,1-2-11-16,-4 4-5 15,2 2-8-15,-2 3-5 16,1 0-4-16,0 2-2 16,2 2 0-16,0 3-11 15,4 1 1-15,1 1-1 16,2 2-6-16,6 0 7 16,0 0-2-16,0 1-6 0,6 0 12 15,6-3-5 1,4 2 4-16,0 0-11 0,4-3 12 15,-2-1-3-15,3-1-7 16,1-2 10-16,-3-2-12 16,3-1 8-16,-3-2-1 15,-1 0 3-15,1-3 10 16,1 0 0-16,-1-2-5 16,2-1 0-16,0-2 0 15,-3-2-2-15,1-2 2 16,-2-4 3-16,1-1-2 0,2 0-7 15,2 0-1 1,0-8 2-16,2-4-9 0,1 1 15 16,-4-1-5-16,0-2-4 15,-5 0 2-15,-1-1 7 16,-2 0 1-16,-4-1 1 16,-1 1-3-16,-5-2 10 15,-2 1 2-15,-1-4 1 16,0-2-3-16,-1-2-5 15,-10-2-4-15,-3-5-14 16,-3-2 5-16,-1 0 1 16,2-2-8-16,-2-1 2 15,1 5 4-15,3 2-6 16,0 5 1-16,1 5 0 0,2 0 1 16,-1 3 6-1,0 4 1-15,1 1-7 0,-1-1 5 16,0 2-1-16,1 3-4 15,-2-3-1-15,0 3 7 16,-1-1-7-16,3 1 6 16,-1 2-6-16,-1-2 0 15,2 2 0-15,-3 1 0 16,2 0 0-16,-2 0 8 16,1 1-8-16,2 1 0 15,0 1 0-15,3 1 0 16,2 0 0-16,1 0 0 15,2 0-1-15,-1 0 0 16,1 0 0-16,0 0-1 0,-1 0 1 16,1 0 1-16,-2 0-1 15,1 3 0-15,-3 4 1 16,5-2 0-16,-4-1-1 16,6 2 0-16,-3-1-8 15,3-2-46-15,0 2-38 16,1-3-109-16,9 1-79 15,0-3-460-15</inkml:trace>
  <inkml:trace contextRef="#ctx0" brushRef="#br0" timeOffset="131086.4053">18888 6149 111 0,'0'0'209'16,"0"0"-90"-16,0 0-20 16,-46-33 63-16,32 21-54 15,3 1 2-15,0 2 30 16,2 1 5-16,0 2-42 16,4 3-19-16,3-2 10 15,0 3-2-15,1 2-12 16,1 0-12-16,0 0-17 15,0 0-7-15,0 0-12 16,0 0-15-16,0 0-9 16,1 0-6-16,14 0 4 15,9 0-5-15,12 0 8 0,12 0-8 16,22 0 5-16,19 0 10 16,17 0-1-16,-9 0-2 15,-18 0 0-15,-22 0 12 16,-17 0-1-16,6 0-3 15,8-5 0-15,3-4-2 16,1 1 3-16,-5-4-4 16,0 3-6-16,-1-4-2 15,-1 1-9-15,1-2 11 16,-1 0-6-16,1-1 9 16,1-2-5-16,0 0-8 15,1-1 5-15,1-4 2 16,-2 1-3-16,0-1-6 0,-3-1 8 15,-4 0-2-15,-4 3-5 16,-4-1 12-16,-4 0 2 16,-4 4 9-16,-2-3 2 15,-5 1-3-15,-3 0 5 16,-5 2 1-16,0 0-2 16,-5 0-8-16,0 0 2 15,0 0-6-15,-3 1 1 16,-2-2 5-16,-1-1 4 15,-2 0-1-15,-2-3-5 16,0 2-8-16,-2-4-2 16,-8 4-3-16,-6 0 1 0,0 2 4 15,-4 0 2-15,-7 3-4 16,-4 0-8-16,-4 2 5 16,-6 0-1-16,-3 2-4 15,-1-1-1-15,-4 4 6 16,0 2 2-16,-6-1-8 15,-3 3 1-15,-2 1 5 16,-3 1-5-16,-1 2 1 16,-1 0-2-16,3 0 0 15,3 0 0-15,6 0 1 16,3 0-1-16,3 0 0 16,3 0 0-16,2 0-1 15,2 0 1-15,-2 0 2 0,-1 0-1 16,-2 0-1-1,-3 0 1-15,-5 0-1 0,-3 0 5 16,0 0-5-16,1 1 0 16,2 0 0-16,1 1 5 15,2-1-5-15,3 2 0 16,1 0 0-16,1 4 0 16,1 0-1-16,-1 4 1 15,-1 3-1-15,-1-1 0 16,-2 5 0-16,0 4-1 15,-2 0-4-15,0 4 6 16,2 1-1-16,1-1 0 16,3 3 1-16,2 0-2 15,3-2 2-15,3 2-1 16,-2-3 0-16,2 1 0 0,2-2 0 16,6-1 1-1,2-2 0-15,3 2-1 0,6-2 1 16,-1 1-1-16,3-1 0 15,2 3 0-15,2-1 0 16,2 3-1-16,3 3-4 16,6 2 6-16,1 5-6 15,0 1 5-15,11 4-5 16,9 2-3-16,7-1 7 16,6-2 1-16,6-5-1 15,5-4 1-15,4-5 0 16,3-2 0-16,4-7 0 15,3-3 0-15,6-5 1 0,5-3 0 16,4-6 1 0,-1-1 1-16,2 0-2 0,-2-4 1 15,-7-11 1 1,-6-2-1-16,-7 0 6 0,-4-3 2 16,-9 0 0-16,-3 2 0 15,-7 0 0-15,-5 2 5 16,-3 2 2-16,-5 2 2 15,-4 4-5-15,-4 2 5 16,-4 4-3-16,-1 1-3 16,0-1-4-16,-3 2 0 15,0 0 0-15,0 0-7 0,0 0 8 16,0 0-8-16,0 0-1 16,0 0-9-16,0 0-33 15,0 0-40-15,-3 0-80 16,-4 2-133-16,-4 0-403 0</inkml:trace>
  <inkml:trace contextRef="#ctx0" brushRef="#br0" timeOffset="134044.1667">21354 5034 378 0,'0'0'1483'0,"0"0"-1286"15,0 0-49 1,0 0 17-16,0 0-83 0,0 0-39 16,0 0-10-16,-23-39-20 15,38 30-11-15,3-6 11 16,2-2-12-16,3-1 0 16,-6 1 0-16,-2-2 1 15,-8 1-1-15,-5 0 0 16,-2-2-1-16,-8 0-9 15,-16 0-1-15,-8 1 4 16,-10 3 4-16,-9 6 1 16,-7 6 0-16,0 4-1 15,-2 0 2-15,4 17 20 16,9 7 10-16,9 8-8 16,13 7-6-16,11 8-5 0,11 3-5 15,3-1 0 1,20-1 6-16,18-5-5 0,11-11 5 15,21-10 0-15,-3-10 1 16,8-12 1-16,-2 0-13 16,-13-18 5-16,4-8-5 15,-11-8-1-15,-10-4-5 16,-9-4-8-16,-12-1 5 16,-10-3-8-16,-9 4 9 15,-3 5 5-15,-11 9 1 0,-12 7-5 16,-6 6 4-1,2 9 1-15,0 3-7 0,8 3 8 16,8 0-1-16,10 0-8 16,1 3-23-16,9 3-1 15,15 6 12-15,4 0 8 16,5 1 4-16,0 1 8 16,-5 5-5-16,-7 5 4 15,-6 4 2-15,-9 7-1 16,-6 3 1-16,0 2 7 15,0-2 11-15,0-4 6 16,0-6-8-16,0-9-7 16,13-8-8-16,8-8 5 15,9-3 1-15,10-14 0 16,5-16-7-16,1-10-8 16,-4-7-46-16,-7-1-20 15,-10-1-36-15,-10 7 18 0,-6 7 30 16,-9 5 6-16,0 8 16 15,-5 3 14-15,-9 6 16 16,3 3 10-16,1 3 7 16,1 3 9-16,9 3 17 15,0-1-7-15,0 2-17 16,0 0-9-16,6 8 1 16,5 12 37-16,2 2 4 15,4 6 11-15,0 3 26 16,-1 3-13-16,1 1-9 15,2-3-5-15,2-4-16 16,0-5-16-16,2-6-6 0,4-5-13 16,2-8 6-16,2-4-7 15,-1-3-20-15,0-15-64 16,-2-11-77-16,-4-8-56 16,-3-6-150-16,-3-6-137 15,-6 1 162-15,1 3 225 16,-6 3 117-16,-6 6 181 15,-1 8 16-15,0 5 24 16,-5 6 0-16,-11 7-13 16,2 8-70-16,-4 2-14 15,-1 0-41-15,-2 14-30 16,2 8-9-16,4 3 1 16,3 3-16-16,7 1-18 15,5 0-4-15,0 0-6 0,3-5 0 16,14-2-1-16,3-10-39 15,2-7-62-15,1-5 45 16,0-4 16-16,-1-16-1 16,-4-7-18-16,-3-6 13 15,-6-3 30-15,-5 1 16 16,-2 1 17-16,-2 8 47 16,0 6 22-16,0 9 23 15,-6 5 10-15,-2 6-20 16,1 0-29-16,1 7-33 0,-1 9-19 15,6 2-16 1,1 1-2-16,0 1-2 0,10-4-4 16,9-7 0-16,3-4-27 15,5-5 2-15,0-3-4 16,1-16-55-16,-5-9-48 16,-4-5 1-16,-10-1-8 15,-5 0 21-15,-4 1 54 16,0 8 48-16,-1 5 22 15,-7 7 56-15,1 4 41 16,0 3-22-16,3 1 1 16,4 5-20-16,0 0-36 15,9 0-18-15,11 3-1 16,5 13 14-16,2 11 12 16,-2 7 11-16,-5 9 49 15,-5 6 13-15,-6 4-5 0,-3-2-18 16,-1-3-25-16,0-7-23 15,3-9-12-15,2-8-2 16,7-12 2-16,9-9 1 16,7-3-6-16,7-20 0 15,8-11-11-15,-2-6-1 16,2-11-61-16,-11 10-127 16,-16 10-280-16</inkml:trace>
  <inkml:trace contextRef="#ctx0" brushRef="#br0" timeOffset="134750.9276">21597 6249 1896 0,'0'0'351'0,"0"0"-262"0,0 0-64 15,-32 75-13-15,31-39 25 16,-1 0 9-16,2 1-21 16,0-6-13-16,0-4-11 15,0-6 6-15,0-7-7 16,0-8-9-16,0-6-5 16,-3-9-13-16,-12-28-82 15,-9-29 50-15,-6-27 35 16,4 4 18-16,8 17 6 15,14 30 5-15,4 25 23 16,2 6 14-16,15 4-14 16,12 7-12-16,11 0 23 0,6 22 13 15,6 9-2-15,2 5 1 16,-6 2-21-16,-5-2-9 16,-7 0-1-16,-10-4-9 15,-3-4-5-15,-10-6-5 16,-4-10 5-16,-4-8-6 15,-5-4 0-15,0-31 9 16,-14-37-8-16,-5-31 0 16,3 4-1-16,8 18 1 15,8 31-1-15,0 26 0 16,8 4 1-16,10 2 1 16,2 8-2-16,6 6 6 15,3 8 3-15,3 17 12 16,1 12 1-16,-1 5-11 15,-3 5-5-15,-4 1-6 0,-4-4-13 16,0 1-85-16,-6-14-167 16,-2-13-433-16</inkml:trace>
  <inkml:trace contextRef="#ctx0" brushRef="#br0" timeOffset="135329.8104">22173 5925 1780 0,'0'0'224'0,"0"0"-161"15,0 0-28-15,0 0 52 16,34 72-28-16,-4-62-38 16,4-1-21-16,1-9-22 0,-4 0-24 15,-4-9-6-15,-10-11 11 16,-6-6-9-16,-8-4-20 15,-3-4 26-15,-5-3 32 16,-11 2 12-16,-5 4 14 16,0 8 56-16,-1 9 46 15,2 9-14-15,1 5-12 16,4 3-7-16,0 21-6 16,8 8-26-16,5 11-20 15,2 8-6-15,8 3-10 16,14-1 0-16,8-3-6 0,6-8-8 15,3-9 6 1,1-13-6-16,-3-14-1 0,-1-6 0 16,-5-15-23-16,-4-17 0 15,-6-14-11-15,-6-18-8 16,-15-22 11-16,-3-18 18 16,-21 9 11-16,0 20 2 15,6 29 1-15,9 25 18 16,1 6 42-16,3 3 15 15,0 5-5-15,5 7-18 16,0 0-33-16,8 14-19 16,16 15 8-16,7 7 8 15,6 6 7-15,3 5-14 16,-4 2-10-16,-6-3 1 0,-5-1-1 16,-8-1 0-16,-5-4-64 15,-12 7-92-15,0-11-171 16,-7-14-613-16</inkml:trace>
  <inkml:trace contextRef="#ctx0" brushRef="#br0" timeOffset="135727.2583">22577 5823 1862 0,'0'0'243'16,"0"0"-204"-16,0 0-38 0,0 0 17 15,82-27 39 1,-42 25-8-16,2 2-16 0,-5 0-20 16,-7 12-4-16,-6 4-2 15,-11 3 1-15,-4-3-7 16,-5 2 8-16,-2-2-3 16,-2-7-4-16,0-2-2 15,0-7 0-15,0 0 1 16,-4-21 0-16,-5-11 1 15,1-9 13-15,4-7 16 16,4 0 14-16,0 9 26 16,12 10-5-16,7 12-13 15,2 8-14-15,5 7-2 16,1 2-4-16,5 8-9 0,0 7-5 16,-3 4-5-1,-3 0-7-15,-6 3-6 0,-6-2-1 16,-7-1-51-16,-7-4-76 15,0-6-157-15,-10-9-344 0</inkml:trace>
  <inkml:trace contextRef="#ctx0" brushRef="#br0" timeOffset="135870.7665">22874 5245 1030 0,'0'0'547'0,"0"0"-529"15,0 0-18-15,0 0-8 0,0 0 7 16,120 31-13 0,-76-11-268-16</inkml:trace>
  <inkml:trace contextRef="#ctx0" brushRef="#br0" timeOffset="136163.079">23264 5300 1750 0,'0'0'482'16,"0"0"-349"-16,0 0 5 15,0 0-16-15,-68 85-23 16,56-41-26-16,6 9-19 16,6 2-17-16,0-1-21 15,5-5-7-15,12-11-7 0,4-9 7 16,6-15 19-16,5-8-11 15,4-6-5-15,2-8-2 16,0-16-2-16,-1-5-7 16,-3-3-1-16,-7 2-39 15,-6 7-52-15,-17 7-83 16,-4 10-318-16,0 6-1388 0</inkml:trace>
  <inkml:trace contextRef="#ctx0" brushRef="#br0" timeOffset="136418.4056">22602 6503 2230 0,'0'0'319'0,"0"0"-271"0,100-58-16 16,-3-1 32-16,27-16 5 15,3-4-33-15,-21 13-26 16,-33 18-8-16,-35 22-2 16,-9 6-8-16,-4 1-18 15,-5 4-31-15,-1 3-58 16,-19 12-80-16,0 8-172 16,-9 8-339-16</inkml:trace>
  <inkml:trace contextRef="#ctx0" brushRef="#br0" timeOffset="136629.6261">22593 6777 1045 0,'0'0'1170'16,"0"0"-1052"-16,0 0-64 16,126-35 39-16,-61 4 66 15,7-9-39-15,2-3-32 16,-11 3-44-16,3-3-18 15,-10 3-16-15,-8 5-8 16,-10 4-2-16,-4-8-20 16,-12 11-121-16,-12 4-333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5:57:42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5250 13491 1285 0,'0'0'184'0,"0"0"-117"15,0 0 17-15,-102-51 2 16,63 36 27-16,-6-1-25 16,-1-1-27-16,-3 0 2 15,-2 0 0-15,2 0 6 16,-3 1-17-16,-6 2-15 16,-1 3-13-16,-8 2-10 0,-13 8-2 15,-17 1-6 1,-18 4-5-16,0 11 0 15,0 5-1-15,6 0 6 0,8 1 1 16,-1 1-5 0,3 2 4-16,0-2-6 15,2 2 1-15,3 0 0 16,15-2 9-16,15-5-2 0,17-1 3 16,9 1-2-16,-1 4 3 15,2 7 3-15,-1 8-5 16,8 8-9-16,7 6-1 15,2 6 1-15,2 2 0 16,2 2 0-16,5-4-1 16,-3 0 1-16,0 12 6 15,-1 16 2-15,2 18 6 0,4 7 4 16,10-3 1-16,0-7 9 16,8-8 3-16,14-2-13 15,4 2-1-15,6-8-17 16,1-14 13-16,0-14-8 15,-3-12 6-15,4-2-5 16,9 6-6-16,9 7 14 16,12 7-6-16,0-5-4 15,2-5-4-15,1-6 10 16,2-5 6-16,1-8 0 16,-1-5-2-16,14-6 5 15,14-1-13-15,15-2 7 16,0-1-7-16,-8-5 5 0,-10-1 1 15,-13-5-4 1,7 1-8-16,-2-6 9 0,2-1 2 16,-13 0-1-1,-16 0-4-15,-14-8 8 0,-4-3 0 16,5-6-1-16,5-6 9 16,4-6-12-16,-3-6 10 15,-3-5-3-15,-1-3-9 16,1-4 3-16,-4-2 3 15,4-1-5-15,-5 2 7 16,3-2-2-16,-5 1-2 16,-2 1-4-16,-8-2-2 15,-3-3 4-15,-5-3-10 0,-3-4 10 16,-3 0-5 0,-3 1 1-16,-2-1 4 0,-1 5 5 15,-4-1-14-15,2 1 7 16,-6-1 0-16,1 2-3 15,-5-1-5-15,0-1 5 16,0 0 2-16,0 0-2 16,0-2 1-16,-6-1-7 15,-7-3 5-15,-2 0-4 16,-5-3 3-16,-3 0-3 16,-3-1 0-16,-4 1 0 15,0 4 5-15,0 1 2 16,-1 4-1-16,-3 3 4 15,2 0-1-15,-3 5 1 0,2 1-2 16,-1 6 1-16,-1 2-9 16,1 4-1-16,3 3 1 15,-1 3 10-15,4 2-10 16,3 5 11-16,1 1-3 16,0 2-3-16,0 4 2 15,2 1-2-15,-5 3-5 16,-3 2 1-16,-6 4 5 15,-7 5-7-15,-5 0-6 16,-9 5 6-16,-4 13-1 16,-3 5-3-16,0 7 3 15,-2 3-16-15,3 1-59 16,-5 12-58-16,17-11-88 0,16-15-389 16</inkml:trace>
  <inkml:trace contextRef="#ctx0" brushRef="#br0" timeOffset="5737.4002">18652 5271 801 0,'0'0'172'16,"0"0"-32"-16,0 0 9 0,0 0-18 16,0 0-27-1,0 0-3-15,0-22-18 0,0 18-27 16,0 1 7-16,0-1-7 15,-1-1 16-15,-2 0 4 16,-2 0-25-16,-2-2-14 16,0-1-5-16,-4 1 2 15,-2-1-3-15,-1-1-7 16,-3 2 4-16,-2-2-14 16,-1 3 9-16,-1-2 8 15,0 2-12-15,-2-1-4 16,-2 1-6-16,-2 0 1 15,-1 1 9-15,-5-1-10 16,-3 0-3-16,-4 1-4 0,-5-1-1 16,-1 1 11-1,-3 1-2-15,-2 0-9 0,2 1 8 16,3 0 0-16,-1 2-3 16,-1-1-3-16,4 2-2 15,-2-1 5-15,1 1-5 16,-1 0 1-16,4-3 4 15,0 1-5-15,5-1 6 16,3 1 8-16,-1 1-9 16,2 0 1-16,-1-1-5 15,-4 2-1-15,0-1 0 16,0 1 7-16,-2-2-7 16,-4 2 4-16,-3 0-4 0,-6 0-1 15,-4 2 0-15,1 3 1 16,1 5-1-16,10-3 8 15,2 3-8-15,7-1 1 16,4 2-1-16,6 0 0 16,4 1 1-16,3 0-1 15,1 4 0-15,2 5-1 16,0 3 0-16,-3 6 1 16,2 3-1-16,3 4 1 15,-1 1-1-15,5 0 0 16,2 0 1-16,3 1 0 15,2-3 1-15,3 1 0 16,0 0 6-16,0-4-5 0,0 0-2 16,3-2 2-1,10 0 7-15,-1-3 1 0,4 0-1 16,3-1 3-16,6-3-3 16,3 0-2-16,5-1 1 15,7-4 4-15,3 0 4 16,5-3 0-16,4-4-1 15,5-3 2-15,2-3-8 16,6-2 4-16,0-4 8 16,3 0-9-16,1 0 3 15,-1-2-6-15,-3-5-8 16,1-1 5-16,-1-1 0 16,-1 1 0-16,-2-2-3 0,-3-1 4 15,-1 2 1-15,-2-1-8 16,4 2 6-16,-4-1-6 15,-1 1 1-15,-3-1 3 16,-4 1-3-16,0 1 6 16,-6-2-7-16,1-1 6 15,-5 0 0-15,0 0-5 16,1 1 14-16,-5-1-3 16,2 0-3-16,-3-2 3 15,0 3-6-15,-5-3-5 16,2 2 5-16,-4 0-3 15,-2 1 3-15,-4 0 0 0,4 0-5 16,-4 0 6-16,0-1-5 16,1 0 5-16,-2 1-5 15,-4-2 7-15,0 2 9 16,-3-1-8-16,-1-1 1 16,0 1 5-16,-3-3-8 15,-4-1 2-15,1-2 1 16,-2-1-2-16,-3-1 1 15,0-1-2-15,0 2-7 16,0 0 1-16,0 0 8 16,-8 0-4-16,-1 1 0 15,-4-1 1-15,1 2 1 16,-3-3-8-16,-5 2 2 16,-2-1-1-16,-3 0 5 15,-3 1-6-15,-4 3 1 0,1-1-1 16,-2 4 0-1,-1 3-1-15,-4-1 1 0,-2 1-1 16,-4 3 1 0,0 1-11-16,-2 3-10 0,-2 0-44 15,-31 5-44-15,11 5-90 16,5-2-309-16</inkml:trace>
  <inkml:trace contextRef="#ctx0" brushRef="#br0" timeOffset="10402.0361">18517 6970 582 0,'0'0'170'15,"0"0"-23"-15,0 0-14 16,0 0 5-16,0 0-27 15,0 0 15-15,3-23 8 16,-3 18-22-16,0-1 9 16,0 1 2-16,0-2-4 15,-3 0-21-15,-3-1-20 16,-2 1-19-16,-2-3-24 0,-3 1-14 16,-4 1 1-1,-2-2-4-15,-7 0 3 0,0 1 0 16,-7 1-11-16,-4 2-9 15,-3-1 7-15,-3 3-7 16,-1 1 7-16,-4 0-7 16,1 2 10-16,-3 1-2 15,-1 0 2-15,-1 0-5 16,0 0 0-16,-3 0 3 16,7 0 0-16,-1 0 15 15,1 0-5-15,2 0-7 16,-2 0-4-16,2 0-1 15,-3 0-6-15,4 0 17 16,0 0 0-16,3 0-8 16,-4 0-9-16,0 3 1 0,-5 2-1 15,1 1 5-15,-2 1-4 16,2 2-2-16,3 0 6 16,1 4-5-16,1 1 0 15,2 1 0-15,6 6-1 16,2-1 0-16,5 5 1 15,3 1-1-15,3 5 0 16,2 5 0-16,5 0 0 16,2 3 0-16,5 3 0 15,2 0 0-15,5 1 2 16,3-3-2-16,0 0 0 16,3-2 0-16,12-2 1 15,6-1 8-15,6 1-9 0,6 3 12 16,1-1 3-16,5-3 6 15,1-1-14-15,0-1 17 16,4-5-9 0,2-3-2-16,6-3 5 0,3-5 3 15,20-3 3-15,17-3-6 16,18-9 0-16,4-2-5 16,-5 0-1-16,-14-4-1 15,-10-5-10-15,-4 1 7 16,-10-1-2-16,-9 0-5 15,-15 1-1-15,0-2 2 16,6-1-1-16,5-2 1 0,5-4 11 16,-3-2-12-1,-5 0 5-15,-1-4-5 0,-2-1 11 16,-2 1-6-16,-3-1-4 16,-4 0 4-16,-4 2 1 15,-5 0 4-15,-4-1-2 16,-3 2 12-16,-2-1-3 15,-2 0-8-15,-1 0-9 16,-3 0 8-16,-4-2-1 16,0 1-7-16,-4-2 14 15,-2-2-14-15,-2 1 5 16,-4-5 2-16,-2 1 2 16,-1-1-8-16,0-1 4 0,-10-1-5 15,-6-3 5 1,-8 2-4-16,-7 1 8 0,-10 0-10 15,-8 4-1-15,-21-3-1 16,-23 1 1-16,-23 2-5 16,-9 2 5-16,5 8 1 15,14 9 0-15,14 3-1 16,7 7-23-16,9 0-19 16,15 0-46-16,-6 13-54 15,22-2-170-15,3-3-803 0</inkml:trace>
  <inkml:trace contextRef="#ctx0" brushRef="#br0" timeOffset="11769.6337">18617 8889 927 0,'0'0'179'0,"0"0"-63"16,0 0 41-16,0 0 21 16,-91-54-32-16,67 40-10 15,-3 1-23-15,-1-1-24 16,-5 0-25-16,-5-1-9 15,-4 1-11-15,-7 1-7 16,-3-1 3-16,-4 3 3 16,-5 1-2-16,-2 3-14 15,-3 1-5-15,-1-1-2 16,-2 5 2-16,0-1 0 0,0 3 2 16,-1 0-9-1,0 0 0-15,3 0-2 0,-2 0 6 16,-1 3-5-16,-2 2 2 15,0 4-4-15,0-1-3 16,0 2 0-16,2 3 1 16,2 0-2-16,5 2 5 15,9 3 4-15,6 2-8 16,8 3-2-16,5 4-6 16,7 5 0-16,4 2 0 15,7 5 6-15,3 1-5 16,9 1 5-16,5 3 1 15,0-1-7-15,17 2-1 16,13 2 8-16,14 3 7 0,24 6 1 16,26 6 2-16,32 2 12 15,14-7-6-15,4-14-5 16,-7-18 2-16,-10-11 3 16,0-11-2-16,1-3 13 15,-6 0-14-15,-6-8-8 16,-10-9-4-16,-7-4 2 15,-10-8 2-15,-16 1-2 16,-15 3-2-16,-14 0 13 16,-5 2-10-16,3-5-12 15,7-6 6-15,4-6 9 0,-4 1-14 16,-5 2 11 0,-7 0-6-16,-4 1 3 0,-7 1 5 15,-6 1 1-15,-6 2-3 16,-10 1-2-16,-4-2 2 15,-4-2-6-15,-21 0-5 16,-14 0-1-16,-23-6 0 16,-30-1-8-16,-41-2 7 15,-25 2-11-15,-20 10-9 16,-7 10-18-16,3 12-31 16,-3 5-45-16,47 3-108 15,31 1-534-15</inkml:trace>
  <inkml:trace contextRef="#ctx0" brushRef="#br0" timeOffset="13292.7605">18602 10648 757 0,'0'0'177'0,"0"0"10"16,0 0 8-16,0 0 16 15,-81-59-41-15,53 40-12 16,2 2-35-16,-3 3-29 15,0-3-6-15,-2 3-16 16,-3-1-38-16,-6 3-4 16,-4 0-9-16,-6 0 4 0,-9 2-3 15,-3 2 0-15,-4 1-8 16,-3 0 2 0,-1 0-7-16,-4 2 10 15,4 0 3-15,-15 0-1 0,-14-2 1 16,-11 0-4-16,8 4-1 15,20 1-8-15,23 2-7 16,12 0 4-16,-9 0-4 16,-10 2-1-16,-7 6 10 15,4 1-10-15,5 5 0 16,8-1 7-16,4 4-7 16,5 0 5-16,4 3-4 0,3 1-1 15,2 3 1 1,5 3 5-16,4-1-5 0,3 4 10 15,6 1-12-15,3 3 8 16,4 4-2-16,8 4 0 16,5 1-5-16,0 4 0 15,12-1 14-15,11 3-5 16,8-2-1-16,8 0 12 16,11 1-12-16,21 3 7 15,24 4 8-15,25 1-6 16,12-9 10-16,-2-10-8 15,-11-13 4-15,-10-14 3 16,-3-3-6-16,1-7-5 16,-2 0 0-16,-3-3 5 15,-3-10-6-15,-7-1-14 0,-14 0 14 16,-17 0 2 0,-13 4-1-16,-8-1 5 0,4-4-1 15,5-2 2-15,4-4 0 16,-5 0 7-16,-2-3-14 15,-3-2 1-15,-4 2 2 16,-1-1-6-16,-4 2-3 16,-4 0 3-16,-2 1 0 15,-6 1 2-15,-1 2-1 16,-6 0 1-16,-4 2-4 16,-1-1-2-16,-4 1 2 15,-3-1-2-15,0-2-2 16,-1-2-5-16,-2 0 0 15,0-2 4-15,0 0-5 0,-14-3 0 16,-10 1 0-16,-8-3 0 16,-10 2 0-16,-27-3-1 15,-22-4-8-15,-18-3 0 16,5 5-3-16,19 12-3 16,3 6-17-16,-9 9-31 15,-23 5-43-15,-26 0-82 16,33 0-309-16,16 0-1360 0</inkml:trace>
  <inkml:trace contextRef="#ctx0" brushRef="#br0" timeOffset="15464.6011">4031 12135 1000 0,'0'0'142'0,"0"0"-41"15,0 0 93-15,0 0 23 16,0 0-17-16,0 0-13 15,-45-17-68-15,43 17-39 0,2 0-46 16,0 8-32-16,0 17-2 16,0 13 40-16,2 13 21 15,13 19-24-15,0 17-2 16,11 11-12-16,-3 5-4 16,-2-19-4-16,-4-20-15 15,-9-26 1-15,3-4-1 16,-3-2 1-16,-1 1-1 15,1 1-27-15,-5-9-79 16,-3-4-71-16,-3-15-127 16,-14-3-23-16,-6-3-419 0</inkml:trace>
  <inkml:trace contextRef="#ctx0" brushRef="#br0" timeOffset="15876.4397">3895 12751 1428 0,'0'0'170'0,"0"0"-100"16,0 0-48-16,0 0 16 16,0 0 96-16,0 0 48 15,100 48-62-15,-63-29-49 16,5 0-29-16,-5-4-17 16,2-3-15-16,0-2 0 15,-4-5-4-15,-2-3-4 16,-3-2-1-16,-2 0-1 15,-6-9-21-15,3-9-66 16,-9-9-108-16,-4-6-96 0,-7-3-87 16,-5-4 6-16,0 4 153 15,-8 1 219-15,-4 6 151 16,2 7 81-16,1 5 26 16,1 6 22-16,1 7 0 15,3 2-103-15,4 2-87 16,0 0-54-16,0 14-36 15,0 15 1-15,0 11 41 16,0 7 5-16,0 4-10 16,0-3 0-16,0-2-24 15,0-4-3-15,0-4-10 16,-2 9-22-16,0-11-147 16,-7-12-510-16</inkml:trace>
  <inkml:trace contextRef="#ctx0" brushRef="#br0" timeOffset="20294.7186">10559 3285 1242 0,'0'0'167'0,"0"0"26"0,0 0 8 16,0 0 33-16,0 0-57 15,0 0-23-15,-17-48-53 16,16 48-64-16,-2 9-34 15,0 16 3-15,1 11-6 16,-3 12 25-16,5 6-1 16,-2 4-3-16,2 0-6 15,-1-1-14-15,1-1 1 16,0-3 5-16,0-3-7 16,0-7 0-16,0-6-32 15,0-8-84-15,8-9-93 16,-1-8-167-16,-3-12-281 0</inkml:trace>
  <inkml:trace contextRef="#ctx0" brushRef="#br0" timeOffset="20545.9856">10732 3191 1729 0,'0'0'192'0,"0"0"-55"15,0 0-37-15,0 0-55 16,0 0-26-16,0 0 15 16,-1 86 46-16,4-33-34 15,4 5-23-15,2 3-2 16,-3-1-20-16,2-2-1 16,0-1 2-16,1-4-2 15,-1-3-57-15,-5-6-73 0,-3-1-126 16,-3-11-128-16,-14-12-380 0</inkml:trace>
  <inkml:trace contextRef="#ctx0" brushRef="#br0" timeOffset="20769.2974">10394 3805 1798 0,'0'0'246'16,"0"0"-175"-16,0 0-49 15,0 0-22-15,0 0 52 16,0 0 51-16,0 0-29 16,81 77-38-16,-48-56-18 0,1 0-12 15,4-2 3-15,1-3-9 16,4-4-5-16,2-10-74 16,13-8-64-16,-10-16-217 15,-10-5-255-15</inkml:trace>
  <inkml:trace contextRef="#ctx0" brushRef="#br0" timeOffset="20988.2652">10835 3545 1635 0,'0'0'266'16,"0"0"-69"-16,0 0-136 0,0 0-35 15,0 0-9-15,0 0 88 16,-9 117-4-16,3-62-46 15,-3 5 6-15,-3 4-11 16,2-2-23-16,-1-3-15 16,1-7-11-16,4-7-1 15,6-1-15-15,0-13-141 16,0-14-394-16</inkml:trace>
  <inkml:trace contextRef="#ctx0" brushRef="#br0" timeOffset="21530.1731">13626 3021 1635 0,'0'0'325'0,"0"0"-37"15,0 0-64-15,0 0-49 16,0 0-75-16,0 0-60 15,0 0-32-15,-27 48-8 16,20-4 15-16,-2 11 9 16,6 3 0-16,1 1-13 15,2-1-5-15,0-1-5 16,2-1 1-16,7-3-2 0,0-5-14 16,4-7-62-16,-1-10-128 15,-1-11-140-15,-3-17-517 0</inkml:trace>
  <inkml:trace contextRef="#ctx0" brushRef="#br0" timeOffset="21769.2284">13729 3130 2022 0,'0'0'229'0,"0"0"-112"16,0 0-52-16,0 0-56 0,0 0 70 15,-10 99 32-15,10-43-33 16,8 7-21-16,4 3-25 16,3 1-17-16,-3-2-6 15,-1 1-9-15,-1-8-1 16,-6-4-32-16,-2-10-84 16,-2-4-93-16,-6-13-85 15,-10-16-380-15</inkml:trace>
  <inkml:trace contextRef="#ctx0" brushRef="#br0" timeOffset="21985.9681">13423 3599 1969 0,'0'0'227'16,"0"0"-181"-16,0 0-21 15,0 0 64-15,59 72 31 16,-21-44-19-16,7-2-25 15,5-1-33-15,1-1-26 16,0-2-16-16,-2-7-1 16,-4-5-4-16,13-10-105 15,-10 0-139-15,-12-16-358 0</inkml:trace>
  <inkml:trace contextRef="#ctx0" brushRef="#br0" timeOffset="22198.7279">14017 3442 1855 0,'0'0'238'0,"0"0"-48"15,0 0-106-15,0 0-11 16,0 0 25-16,0 0 15 16,-67 103-28-16,46-59-16 15,-3 5-21-15,1 4-33 16,0 1-14-16,0 1-1 15,-11 28-10-15,6-16-169 16,-5-8-624-16</inkml:trace>
  <inkml:trace contextRef="#ctx0" brushRef="#br0" timeOffset="28742.1942">19940 5839 1023 0,'0'0'142'16,"0"0"5"-16,0 0-81 15,0 0 2-15,0 0 19 16,0 0 22-16,80-14-7 16,-42 14 8-16,12 11 1 15,5 0-11-15,8 1-21 16,18 0-27-16,25-3 13 16,19-1-25-16,6-1-6 15,-3-2-6-15,-14 2-9 16,-12-2-10-16,-2 0-3 15,-4-2-5-15,-3-1 0 16,-7-2 9-16,-3 0-9 0,-12 0-1 16,-12-5 0-16,-10 0 11 15,-4 1-4-15,9-1 4 16,3 2-10-16,11-2 1 16,-3 2-2-16,-1-1 1 15,1 0 1-15,2-2-1 16,0-1 9-16,-2-3-8 15,3-2 5-15,-3-4 4 16,0-1 7-16,-4 0 2 16,-4-5-5-16,-3-2-9 15,-7 0 3-15,-8-3-1 16,-6-2 3-16,-6-1 10 16,-8-3 15-16,-5-1 10 0,-5 0-13 15,-2-4-17-15,-4 1-2 16,-3-1 10-16,0 4-14 15,0 2-2-15,-12 0-7 16,-5 4 17-16,-5-1 3 16,-8 2-3-16,-5 3-8 15,-11-3 5-15,-9 2-13 16,-22-3 4-16,-20-3-5 16,-19-2 0-16,-7 4 0 15,9 7-1-15,11 6-1 16,7 7 1-16,-1 2 1 15,-1 6 5-15,-4 1-5 16,-3 0-1-16,-1 3 1 0,-2 7 1 16,4-1-2-1,-2 3 1-15,6 1 0 0,1 3 0 16,7-1-1-16,2-1 0 16,4 0 0-16,16-3 0 15,13-2 0-15,11-4 1 16,7 1 0-16,-6 0-1 15,-8 2 1-15,-4 0-1 16,2 1 5-16,3-1-5 16,4 3-1-16,-1 0 1 15,8 0-1-15,1 3 0 16,1 1 1-16,4 4 0 16,0 3-1-16,4 3 0 15,3 3 0-15,1 6-1 16,2 0 1-16,5 7 0 0,-2 1-1 15,2 0 1-15,4 2-5 16,0-2 6-16,3-2 0 16,3-3-1-16,7-3 0 15,3-4 1-15,0-2 1 16,3-2 0-16,14-4 0 16,8 0 6-16,10-3 11 15,13-3 12-15,22-2-2 16,23-5-5-16,-5-4-10 15,-9-2-4-15,-12-2 1 16,-21-1-10-16,5 0 0 16,0 0-14-16,-9 0-38 15,-7 0-38-15,0 0-89 0,-10 0-167 16,-9 0-645-16</inkml:trace>
  <inkml:trace contextRef="#ctx0" brushRef="#br0" timeOffset="31183.4587">20185 7611 1075 0,'0'0'224'0,"0"0"-59"0,0 0-57 15,0 0-69-15,0 0 6 16,0 0 54-16,84 17 10 16,-33-5 12-16,22 2-30 15,23-2-7-15,19-1-31 16,4-3 5-16,-7-3-9 16,-12-2-12-16,-9-1-17 15,1-1-2-15,-1 1 7 16,-3-1-2-16,-15 2-12 15,-10-2 0-15,-17 0-10 16,-1 2 6-16,7-2-5 16,7 2 4-16,6 1-5 15,-4-4 10-15,-7 0-10 16,-3 0 13-16,-5 0 3 0,-2 0 7 16,-2-5 1-16,3-5-12 15,-2-1 14-15,3-1-11 16,-2-3-1-16,-1-2 2 15,-3 0-8-15,-3-1 6 16,-5-2-5-16,-5 0-1 16,-5-1 3-16,-9-1 1 15,-2-2-2-15,-5-1 5 16,-6 0-1-16,0 0 0 16,0-3 6-16,-10 2-15 0,-6-1 4 15,-3-1 4-15,-6-2-5 16,-2-1 3-16,-3 0 1 15,-4-4 1-15,0 0-14 16,-4-2 10-16,-1 1 1 16,-2 0-11-16,-1 3 6 15,-4 2-5-15,-1 6 0 16,-6 2 6-16,-5 3-7 16,-5 3 0-16,-7 1 0 15,-1 5 1-15,0 0-1 16,1 2 0-16,1 2 0 15,2 1 1-15,6 2 0 16,2 1-1-16,3-1 0 0,-2 1 0 16,1 0 0-1,-2 1-1-15,-6 0 0 0,-15 2 0 16,-23 0 0-16,-25 0 1 16,-6 14-1-16,7-1 1 15,18 3 0-15,33-2 5 16,15 0-5-16,15-1 0 15,4 2 0-15,-3 4-6 16,-1 4 5-16,-2 7-1 16,9 2 1-16,8 4-7 15,6 6 2-15,5 2 5 16,5 1-8-16,3 3 8 16,3-2-1-16,3 0-3 15,2-4 5-15,1-4 0 16,1-1 0-16,2-4 0 0,0 0 0 15,0-5-11-15,6-2 10 16,9-2 0-16,6-3-9 16,8-3 10-16,5-1 1 15,10-5 6-15,19-5 1 16,22-7 9-16,15 0 1 16,-4-2-6-16,-20-6-6 15,-21 6-6-15,-15 2-7 16,3 0-68-16,23 14-96 15,-9 5-119-15,-11-2-436 0</inkml:trace>
  <inkml:trace contextRef="#ctx0" brushRef="#br0" timeOffset="32623.1777">19912 9339 920 0,'0'0'219'0,"0"0"-35"16,0 0-32-16,0 0-8 16,0 0-73-16,0 0 8 15,0 0 41-15,81-3-11 16,-40 6-11-16,4 8-20 15,8-1 9-15,4-1-22 0,7 3-12 16,14-4-22-16,24 0 8 16,19-3 4-16,6-2-6 15,-2-2-10-15,-13-1-12 16,-12 0-3-16,0 0-5 16,-3 0 1-16,-3 0-7 15,-15 0 1-15,-15-3 7 16,-15 0-8-16,-2-3 0 15,6-2 12-15,9-1 1 16,5-4 7-16,-3-2-5 16,-4-1-2-16,-2 0-4 15,-4-2-9-15,0 0 6 16,0-2-5-16,-4-1-1 16,-1-1 0-16,-5-5 1 0,0 1 4 15,-8-2 1-15,-2-3-7 16,-4 0 1-16,-3-2 11 15,-4 1-6-15,-6 0-5 16,1 1 14-16,-9 4-1 16,-3 2 3-16,-6-1 6 15,0 3-4-15,-3-1 1 16,-11 1-10-16,-7-2 8 16,-4 1 3-16,-6 0-15 15,-2 0 0-15,-8 0-5 16,-6 2 5-16,-4 1-5 0,-9-1 0 15,-7 3-1 1,-12 2 1-16,-18 2-1 0,-15 1 6 16,-3 3-6-1,11 5 0-15,8 3 1 0,10 3 1 16,1 0-1-16,-3 0 1 16,3 0-2-16,12 8 1 15,12-4-1-15,12 4 0 16,2-2-2-16,-8 2 1 15,-9 2 1-15,-7 2 0 16,1-2 1-16,0 3-1 16,-2 0 1-16,-1-1 1 15,-1 0-1-15,1 1-1 16,2-2 0-16,2 0 0 16,8 0 1-16,6-2 0 0,6 2-1 15,8 1 0-15,6 1 0 16,11 2-7-16,3 3 1 15,6 5 6-15,4 2-1 16,4 3-5-16,1 3 5 16,0 2 0-16,0-1 0 15,1 1 0-15,3 1 0 16,-1-1-5-16,3 3 6 16,0 1-1-16,0-1-8 15,3 3 8-15,10-3 1 16,11 0 0-16,7-6 7 15,12-1 7-15,9-7 5 16,22-3 7-16,-2-10-8 0,6-5-5 16,0-4-4-1,-9 0-9-15,5 0-37 0,16 0-59 16,-20 7-128-16,-18-1-428 16</inkml:trace>
  <inkml:trace contextRef="#ctx0" brushRef="#br0" timeOffset="33975.5583">19993 11134 1011 0,'0'0'249'15,"0"0"-108"-15,0 0-22 16,0 0 53-16,0 0-4 16,98 0-5-16,-60 2-40 15,11 6-35-15,8 2 1 16,4 1-27-16,6 1-8 16,6 1-2-16,1-2-12 15,1-1-21-15,11-3-4 0,15-6-2 16,19-1 4-1,3-2-2-15,-7-13 1 0,-14 2-9 16,-11-2 1-16,-16 3 4 16,-16-2-3-16,-10 5-8 15,-5-3 9-15,8-1-4 16,8-4 5-16,7-4 0 16,-3 1 7-16,-3 0-6 15,0 1-1-15,-3-1-2 16,-1 1 1-16,-3 1 1 15,-7 1-1-15,-3 2-1 16,-7-2 0-16,-3 0 3 0,-5 1 6 16,-6-4 0-16,-4 1-9 15,-3-4 9-15,-6 0-1 16,-6-3-9-16,-4-3-8 16,0 1 10-16,-8 0-9 15,-10-3 8-15,-7-1 2 16,-1 0-1-16,-5 1-4 15,-2 0-6-15,-3 1 7 16,-3 2-7-16,-2 0 0 16,-3 2 8-16,-3-1-7 15,-4 5-1-15,-6 0 0 16,-6 4 0-16,-3 2 2 16,-3 2-1-16,-1 5 0 15,1 1 0-15,-2 3-1 16,5 3 1-16,-1 2-1 0,0 0 1 15,0 0-1-15,1 0 1 16,-3 8-1-16,-1 2-1 16,-1 1 0-16,-3 1-5 15,3 3 6-15,-2-1 0 16,4 1 0-16,0 2 0 16,4 0 1-16,3 0-1 15,2 2 0-15,4 0 0 16,3 1 5-16,3-1-4 15,9 1-1-15,3 1 0 16,7 1-1-16,4 2 1 16,2 2-6-16,3 2-3 15,-1 0 7-15,2 2 1 0,-2 1 1 16,2 0 0-16,-3 3 0 16,1-2-6-16,1 0 6 15,2-2 1-15,4-1 0 16,1-2 0-16,5 2-1 15,4-2 0-15,3 0 0 16,3-1-1-16,0 1 1 16,15-4-1-16,9 0 1 15,7 1 15-15,14-7 4 16,21 3-2-16,23-9 1 16,17-3-5-16,-6-5 1 15,-20-3-4-15,-26 0-3 16,-18 0-7-16,3 0-1 15,-3 0 1-15,-5 0 0 0,-7 0-34 16,-11 0-31-16,-9 0-56 16,-4 8-113-16,-6 3-138 15,-13 0-799-15</inkml:trace>
  <inkml:trace contextRef="#ctx0" brushRef="#br0" timeOffset="35936.252">8077 15238 1434 0,'0'0'155'0,"88"25"-107"16,-1-3 117-16,31-2 17 15,7-2-49-15,-1-5-12 16,-5-7-26-16,-4-1-27 15,4-5 5-15,2 0-8 16,2-5-8-16,5-12-7 0,-1-9-30 16,0-8-7-1,-1-7 6-15,-2-8 4 0,-5-8-10 16,-4-12 1-16,-8-13-4 16,-11-10 5-16,-16-7 3 15,-16-5-5-15,-12 0-2 16,-12-5-5-16,-6 0 0 15,-9-2 0-15,-6 9-5 16,-8 11-1-16,-11 6 1 16,0 7 13-16,-11 3 16 15,-9 10-11-15,-3 11 11 16,0 11-5-16,-7 2-5 16,-12-6-7-16,-12-6 7 15,-27-12-11-15,-29 0 1 16,-31-2-10-16,-12 8 0 0,-1 15-6 15,7 13 0-15,13 12 6 16,-1 6-1-16,9 3 2 16,9 1-1-16,7 4 0 15,4 2 8-15,6 3-8 16,3 0-1-16,5 0-6 16,4 1 6-16,-3 6 1 15,-2 4 5-15,-7 2-5 16,-7 2 0-16,-1-1 0 15,-6 3 0-15,-8-2 0 0,-1 0 6 16,4 3-6 0,7 1 0-16,12 4-11 15,6 3 11-15,15-1 0 0,15-1-1 16,16-7 1-16,9 4 4 16,-1 5-4-16,-3 7-6 15,0 8-3-15,13 4 9 16,4 6-2-16,8 3 1 15,2 7-10-15,4 3 10 16,2 2 1-16,1 1-5 16,0-4 5-16,-3-2 0 15,1-2 1-15,1 13-1 16,0-6 0-16,2 5 8 16,5 0-8-16,3 3 0 15,8 18 0-15,20 12 0 0,8 3-1 16,10-2-6-1,7-12 5-15,-3-23-5 0,0-11 7 16,19 2 1 0,18 3 1-16,14 5 4 0,15 3 4 15,-2-17 5-15,-10-15-7 16,3-8 7-16,-3-9 1 16,-6-6 6-16,-19-6-5 15,-13-7-17-15,-16-4 6 16,-2 0-6-16,19-10 7 15,-1-8 4-15,10-6-2 16,0-5 3-16,-15 0-12 16,6-3 11-16,-6 0-10 15,-9 5 5-15,-11 4-6 16,-8 7 1-16,-11 3-1 0,-11 6 1 16,-6 5 1-16,-3 0-1 15,-2 2-1-15,0 0-52 16,0 0-65-16,0 0-70 15,-2-3-194-15,-6-4-1217 0</inkml:trace>
  <inkml:trace contextRef="#ctx0" brushRef="#br0" timeOffset="38666.6052">23225 6829 1400 0,'0'0'132'0,"0"0"2"0,0 0 98 16,0 0-52-16,0 0-87 15,0 0-60-15,-58 7-19 16,38 20 0-16,3 2 1 16,8 1-5-16,8-3-3 15,1-4 5-15,6-1 3 16,13-3-8-16,5-1 4 15,4-1-11-15,0 2 1 0,-3-2 6 16,-8-2-6-16,-6-1-1 16,-9 0 7-16,-2 0-6 15,-9 1 5-15,-11-1 3 16,-2-2-9-16,-7-2 7 16,2-4-7-16,2-5-49 15,4-1-75-15,11-6-98 16,4-6-111-16,6-4-428 0</inkml:trace>
  <inkml:trace contextRef="#ctx0" brushRef="#br0" timeOffset="39554.8966">23324 6903 1169 0,'0'0'323'0,"0"0"-9"16,0 0-105-16,0 0-84 15,0 0-63-15,0 0-52 16,0 0 2-16,0 26 41 16,0-2-6-16,5 2-26 15,1 1-3-15,3-2-8 16,4-2-9-16,1-3 6 16,0-6-7-16,1-6 0 15,3-6-11-15,-4-2-10 16,0-8 6-16,-1-10 6 15,-3-3-4-15,-4-2 12 16,-3-3 0-16,-2 3 1 0,-1 5 0 16,0 4 13-16,0 6 29 15,0 5-5-15,0 3-10 16,0 0-26-16,-1 0-1 16,1 8-7-16,0 6 6 15,0 2 0-15,0-1 0 16,4-1 0-16,5-3-8 15,1-1 8-15,1-6-38 16,-1-4-27-16,1 0 21 16,-2-3 10-16,0-11-3 15,-2-2 15-15,-2-4 10 0,-5 1 12 16,0-1 1 0,0 5 14-16,0 5 35 0,0 5 17 15,0 5-19-15,0 0-38 16,0 0-9-16,0 11-10 15,0 5 10-15,0 4 0 16,0-3 15-16,0 2-7 16,0-5-7-16,0-2-1 15,0-4 6-15,3-3-5 16,0-5 0-16,-2 0 9 16,1-3 9-16,2-8-5 15,-1-6-14-15,2 1 1 16,-1-3 0-16,-1 4 0 15,-1 2 1-15,1 6-1 16,-3 2 4-16,1 5-5 0,-1 0-1 16,2 0-10-16,1 0 2 15,0 7 7-15,1 0 1 16,-1 2 1-16,0-4-6 16,-1 1 6-16,0-3 0 15,-2-1 0-15,2-2 1 16,-2 0 6-16,1 0 3 15,2-4 12-15,0-9-20 16,0 0 4-16,3-1 3 16,-1 3-8-16,2 2 0 15,-1 7 0-15,2 2-1 16,2 0-15-16,7 2 8 16,1 10-1-16,4 4 7 15,-1 1-56-15,-11 5-103 0,-5-5-186 16,-5-6-548-16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5:59:08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4274 11047 750 0,'0'0'152'0,"0"0"-41"0,0 0 36 15,0 0 17-15,0 0 4 16,-5-82-11-16,3 61 7 16,-2 0 21-16,1 0-12 15,-1 2-20-15,-2 5 3 16,3 6-12-16,0 3-36 16,0 5-52-16,1 2-26 15,2 20-29-15,-2 15 5 16,2 11 8-16,0 14 5 15,0 1-4-15,0 4-7 16,4-3 1-16,-1-2-9 16,0-4 0-16,-3-2-12 15,0 0-16-15,-3-6-81 16,-9-3-91-16,-26 1-61 0,3-11-238 16,-2-13-147-16</inkml:trace>
  <inkml:trace contextRef="#ctx0" brushRef="#br0" timeOffset="366.0577">3719 11476 1711 0,'0'0'307'0,"0"0"-123"15,0 0-128-15,0 0-31 16,0 0 59-16,126-4 26 16,-64 15-41-16,5-2-25 15,3 3-4-15,-3 1-22 16,0-1-10-16,-4-2-7 15,-2-6-1-15,-7-4 0 0,-5 0-53 16,-9-13-44-16,-10-8-31 16,-5-5 8-16,-8-6-30 15,-7-4 44-15,-5 0 48 16,-5-2 40-16,0 1 18 16,0 2 51-16,-5 9 45 15,-2 5 30-15,5 9 19 16,-1 8-10-16,2 4-68 15,-1 6-48-15,2 20-13 16,0 13 57-16,0 11-32 16,0 9-4-16,0 5-21 15,0 12 1-15,0-4-7 16,-7 18-51-16,-6-17-259 16,-9-23-895-16</inkml:trace>
  <inkml:trace contextRef="#ctx0" brushRef="#br0" timeOffset="6390.4904">5137 13290 629 0,'0'0'686'0,"0"0"-686"15,0 0 6-15,0 0-6 16,87 10 65-16,-52-5 12 16,7 1 14-16,4 0-5 15,1 3-22-15,5-1-8 16,0 1-4-16,2-2-3 15,4 1-1-15,4-3 0 0,6-2-12 16,0-3 3 0,6 0 14-16,0-2-18 15,4-7-8-15,-2-3-7 0,-3-2-6 16,-3-1-4-16,0-2 0 16,-4-2 1-16,-2-1-1 15,-6 1-1-15,3-2-2 16,-4-1 8-16,-2 0-3 15,-4-1-3-15,-2 2 1 16,0 1-2-16,-7 0-7 16,-6 2 6-16,-2-3-6 15,-2-1 12-15,-4-1 6 16,0-3-1-16,-1-7-6 16,-2-6-6-16,-4-3 0 15,-4-6 1-15,-3-7-5 0,-6-1-1 16,-5 0 7-16,-3 1-7 15,0 2 9-15,-6 2 21 16,-9 2-7-16,-4 3 1 16,-1-1 12-16,-7 2-11 15,-1 0-7-15,-5 1-4 16,-3 0 1-16,-1 3-5 16,-4 3 8-16,-3 1 6 15,-2 6-8-15,-3-1-12 16,-7 3-4-16,-3 2 4 15,-4 6-4-15,-3 3 0 16,-2 3 7-16,-2 1-8 0,0 6-1 16,4 2 1-16,-2 2 0 15,1 3 1-15,2 1-1 16,-2 0 9-16,-3 0-9 16,-3 8 1-16,0 3 0 15,-2 4 5-15,5 2-5 16,3 3 0-16,4 1-1 15,4 4 1-15,2 5-1 16,2 2-1-16,3 5 1 16,4 1-1-16,6 4 0 15,4-1 1-15,11 2-1 16,0 3 0-16,4 3 0 16,2 1-5-16,2 4 5 15,1 4 0-15,5 2-8 16,1 3 8-16,4 3-4 0,-2 1 5 15,4-5 1-15,3 0-1 16,0-4 0-16,3-3-1 16,0-2 1-16,0-4 0 15,15-2 0-15,7-5-1 16,8-3 1-16,9-3 9 16,10-5 1-16,9-4 8 15,6-6-4-15,4-3-2 16,-3-6-2-16,-5-3 5 15,-11-1-9-15,-7-3-4 16,-8-1 8-16,-8-1-4 0,-7-1-5 16,-9-2 7-1,-1 0-7-15,-4 0 0 0,-4 0 7 16,1 1-8 0,-2 1-45-16,0 1-125 0,0 2-152 15,0-2-693-15</inkml:trace>
  <inkml:trace contextRef="#ctx0" brushRef="#br0" timeOffset="14743.3297">1510 4793 1328 0,'0'0'374'0,"0"0"-48"16,0 0-58-16,0 0-67 15,0 0-75-15,0 0-59 16,-25 9-40-16,16 23-21 15,1 15 13-15,2 8 7 16,-3 2-4-16,6 1-9 0,-1-7-2 16,4-7-5-16,0-6-5 15,0-9 5-15,0-9-6 16,0-7 0-16,0-5-13 16,0-8-8-16,0 0 12 15,-5-13 7-15,-4-15-38 16,-3-12 24-16,-4-22 15 15,-2-27-5-15,8 4 5 16,6 8 1-16,4 10 2 16,8 23 5-16,13 0-6 15,10-2 7-15,8 10 5 16,10 9-11-16,2 7-2 16,-2 7-1-16,-1 7 1 15,-9 6 0-15,-10 0-9 16,-9 6-6-16,-10 7-6 0,-10 1 4 15,0 5 17-15,-13 3 14 16,-13 2 1-16,-6 3-7 16,-4-4-7-16,0-1-1 15,8-6-26-15,9-2-121 16,14-5-82-16,5-4-293 16,9-5-351-16</inkml:trace>
  <inkml:trace contextRef="#ctx0" brushRef="#br0" timeOffset="15082.2296">2282 4533 1267 0,'0'0'295'0,"0"0"-49"15,0 0 43-15,0 0-103 16,0 0-44-16,0 0-41 16,0 0-31-16,-93-24-12 15,73 27-17-15,2 8-18 16,0 2-11-16,2 4 1 0,2 2-12 16,1 1 7-1,4-1-7-15,3 0 1 0,3-6-2 16,3-1-6-16,0-5 5 15,0-3-22-15,3-2-29 16,10-2-55-16,22-2-68 16,-1-12-102-16,-5-5-663 0</inkml:trace>
  <inkml:trace contextRef="#ctx0" brushRef="#br0" timeOffset="18062.6226">10831 14918 660 0,'0'0'328'16,"0"0"-238"-16,0 0 1 16,0 0 87-16,0 0-17 15,-24-81-22-15,19 74-18 16,-1 1-18-16,0-1-25 16,-3 2 26-16,-1 0-19 15,-1-2-14-15,-1 4-21 16,-5-1-8-16,-6-1-26 0,0 0 3 15,-5 2 11-15,0 3 8 16,0 0-11-16,-1 0 1 16,1 0-5-16,0 7-1 15,0 3-12-15,-1 2-4 16,-1 5-5-16,1 3 0 16,-3 4 0-16,-1 3 1 15,2 2 7-15,0 3-3 16,1 0 1-16,3-2 2 15,1 4 0-15,5-2-2 16,-1 3 1-16,0 2 2 0,0 1-9 16,1 3 10-1,-1 1-2-15,4 2 5 0,3 2-3 16,1-2-4 0,5 1 4-16,5-1-4 0,2 2 2 15,2-1-1-15,0-4 2 16,0 4 2-16,8-5-3 15,2-1-2-15,4-2-5 16,-1 1 4-16,4-5-5 16,1 0 6-16,1-2 1 15,2-3 2-15,-3-3-1 16,2-2 0-16,1-2-3 0,-1-3 1 16,1 1-5-1,1-4 7-15,-2-2-8 0,2-1 10 16,0 0-5-16,0-4-5 15,1-1 8-15,1-2 1 16,3-3 2-16,-1 0 6 16,1-1-6-16,0-1-4 15,0 0-1-15,1 0 0 16,1 0 1-16,3-8-7 16,1-5 13-16,3-5-4 15,1-5-1-15,1-2-1 16,0-4-1-16,-3-1-1 15,-3-2 0-15,-4 0-4 16,-3-2 4-16,0-1-5 16,-5-3 11-16,-1-2-12 0,-6-3 6 15,-1-5-6 1,-3-3 1-16,-3-3 7 0,-5-1-1 16,-1 0-6-16,0 3-1 15,0 4 0-15,-1 4 0 16,-3 5 0-16,0 1 1 15,1 2 0-15,-1 2 0 16,3 4 0-16,1-1-1 16,-3 3 2-16,3 0-2 15,-2 0 1-15,-1 0 0 16,-2-2 0-16,0 1 1 16,-3 0-1-16,0 5 0 15,-2 4 0-15,1 5-1 16,-2 3 2-16,0 4-1 15,-2 2 1-15,-4 2-1 0,-3 3-1 16,-7-1 0-16,-3 2 0 16,-2 0 0-16,2 0 0 15,0 5 0-15,7 0 0 16,-1 3-1-16,1-2 1 16,5 0-7-16,1 0-10 15,1-1-10-15,5 2-1 16,2-3-11-16,4-2-27 15,0 1-35-15,5-2-93 16,7-1-122-16,5 0-516 0</inkml:trace>
  <inkml:trace contextRef="#ctx0" brushRef="#br0" timeOffset="20161.6386">12399 14809 740 0,'0'0'143'0,"0"0"-9"16,0 0 59-16,0 0-1 15,0 0-20-15,-93-62-41 16,65 58 5-16,-2 1-19 16,-6 3-6-16,-7 0-21 15,-4 9-30-15,-5 8 3 16,-4 5-3-16,-3 7-14 16,0 8 8-16,5 6-13 0,-1 3 5 15,6 4 5 1,5 2-10-16,4 1 0 0,7 4-7 15,3 14 2-15,9 11-11 16,10 19 5-16,9 3-3 16,2-8-5-16,15-10 4 15,1-23-14-15,1-10-3 16,-4-12-1-16,2-2 6 16,3 6-7-16,4 5 10 15,7 0 1-15,-1-7 6 16,2-7-11-16,1-10 2 15,7-7 0-15,5-9 6 16,6-6 6-16,11-4 1 16,5 0 1-16,5-9-4 15,2-8-13-15,-3-3-1 0,-5-2-5 16,-7-3 3 0,-2-2-8-16,-6-4 17 0,-7-2-8 15,-2-5-4-15,-2-3-4 16,-2-3 5-16,-4-2-5 15,-3-2 4-15,-3 0 1 16,-5-1-5-16,-3-1-1 16,-3 1 7-16,-5 0-7 15,-4-2 0-15,-3 0-1 16,-3-1 0-16,0 0 0 16,0-1 1-16,-6 3 0 15,-7 1 0-15,-1 5 5 16,-3 4-5-16,-2 2 0 0,-3-1 5 15,-3 3-6-15,-5-1 0 16,-3 1 0-16,-3 0-1 16,-4 2 1-16,-4 4-1 15,3 6 0-15,-4 2-5 16,1 8-7-16,1 4-10 16,-1 7-37-16,-3 3-12 15,-5 0-43-15,-37 19-54 16,10 1-185-16,-2-3-747 0</inkml:trace>
  <inkml:trace contextRef="#ctx0" brushRef="#br0" timeOffset="21906.0732">11171 14304 1375 0,'0'0'264'15,"0"0"-59"-15,0 0-68 16,0 0-93-16,0 0 124 16,2 78-38-16,5-35-40 15,2 1-15-15,0 1-26 0,1-2-15 16,-4-5-19-16,0-3-3 15,-3-6-5-15,-3-3-7 16,0-6 12-16,0-5 3 16,-11-3 1-16,-9-3 2 15,-8-4-7-15,-7-4-11 16,-7-1 6-16,-2-6-6 16,-1-13-29-16,5-10-88 15,10-26-79-15,10 6-326 16,10 3-202-16</inkml:trace>
  <inkml:trace contextRef="#ctx0" brushRef="#br0" timeOffset="22066.0852">11176 14118 945 0,'0'0'331'16,"0"0"-218"-16,0 0-92 15,0 0-21-15,0 0-60 16,0 0-131-16,93 41-436 0</inkml:trace>
  <inkml:trace contextRef="#ctx0" brushRef="#br0" timeOffset="22621.0018">11636 14258 1446 0,'0'0'213'0,"0"0"37"16,0 0 9-16,0 0-112 15,-79-12-61-15,57 26-20 16,-1 10 0-16,1 6-13 16,1 3-19-16,6 3-14 15,5-2-8-15,8-4-12 16,2-4 0-16,7-6-10 15,12-7-5-15,6-7 15 16,3-6-19-16,2-3-53 0,-2-16-18 16,-4-5-1-1,-7-5 56-15,-7 2 23 0,-7-1 12 16,-3 5 1 0,0 6 14-16,-5 5 38 0,-3 6 5 15,3 4-7-15,1 2-10 16,-1 0-26-16,2 5-7 15,0 6-8-15,3 1-8 16,0 2 2-16,3-3-4 16,14-2-1-16,8-2 10 15,6-7-11-15,5 0-37 16,3 0 16-16,-5-12 17 16,-3-3-2-16,-9 3 12 15,-8 1 1-15,-5 3 5 16,-6 5 73-16,-3 1 15 0,0 2-29 15,0 0-38 1,2 14-19-16,7 6 5 0,-2 2 3 16,1 4-2-16,-2-3-7 15,1-5-1-15,-4-3-32 16,-3-15-146-16,0 0-165 16,0-8-371-16</inkml:trace>
  <inkml:trace contextRef="#ctx0" brushRef="#br0" timeOffset="22748.8866">11849 13982 1124 0,'0'0'190'15,"0"0"-51"-15,0 0-113 16,0 0-18-16,0 0-8 16,60 97-118-16,-33-66-398 0</inkml:trace>
  <inkml:trace contextRef="#ctx0" brushRef="#br0" timeOffset="23282.0797">12058 14182 1443 0,'0'0'364'16,"0"0"-128"-16,0 0-163 16,0 0 72-16,0 0-39 15,-11 84-14-15,11-50-38 16,0 1-30-16,0-3-14 15,2-2-8-15,4-5-1 0,0-6-1 16,0-9-52-16,0-10-33 16,2 0 56-16,3-15 8 15,2-13-15-15,3-3 22 16,0-1 8-16,-1 3 6 16,-3 4 0-16,-4 6 44 15,-2 9 23-15,-2 3 0 16,-1 7-21-16,-2 0-39 15,4 0-7-15,6 13 0 16,5 5 0-16,8 1 9 16,2 3 3-16,5-4-11 15,-1-4 7-15,-1-6-2 16,-5-8 0-16,-3 0 0 16,-5-15-6-16,-1-10 0 15,-6-11 0-15,-6-3 0 0,-3-6 1 16,0 0 0-16,0 3 5 15,-1 9 54-15,-5 12 31 16,4 8-15-16,1 11-28 16,1 2-44-16,0 11-4 15,0 16-9-15,3 6 9 16,7 7 5-16,3-1-5 16,0-2 0-16,0-5-24 15,-3-6-85-15,2-12-135 16,-4-8-316-16,-7-6-621 0</inkml:trace>
  <inkml:trace contextRef="#ctx0" brushRef="#br0" timeOffset="23432.0444">12285 14192 1721 0,'0'0'302'0,"0"0"-182"16,0 0-48-16,93 0-19 15,-15-2-53-15,-10-1-6 16,-12 0-835-16</inkml:trace>
  <inkml:trace contextRef="#ctx0" brushRef="#br0" timeOffset="24767.5076">10692 17384 1147 0,'0'0'598'0,"0"0"-481"0,0 0 86 16,0 0-104-16,0 0-68 15,0 0-31-15,0 0 0 16,-15 43-1-16,23-4-1 16,3 7 1-16,-2 1 1 15,-2 0 0-15,3-5 5 16,-4-6-5-16,-2-11 0 15,-1-8 0-15,-1-13 1 16,-2-4 4-16,0-10 12 16,0-16 4-16,0-14-5 0,-6-10-8 15,-3-5 5 1,-2-1 42-16,2 5-15 0,5 6-12 16,1 14 15-16,0 14 39 15,3 13-42-15,0 4-40 16,4 3-23-16,12 15 23 15,9 10 13-15,5 1 23 16,-1 4-14-16,3 1-9 16,-2-1-7-16,-2-7-5 15,-4-5-1-15,-6-9 0 16,-5-10-12-16,-4-2 12 16,-1-14 22-16,2-15-21 15,2-9 4-15,2-3-4 16,2 2 0-16,0 7 0 15,-2 8-1-15,0 12 0 0,-2 6-8 16,4 6-10-16,4 3-5 16,5 15 23-16,5 6 0 15,3 5 20-15,1 2-11 16,2 1-7-16,-2 1-2 16,-1-7-87-16,8-6-91 15,-9-7-176-15,-7-13-427 0</inkml:trace>
  <inkml:trace contextRef="#ctx0" brushRef="#br0" timeOffset="25792.3898">11449 17299 1547 0,'0'0'250'0,"0"0"11"16,0 0-9-16,0 0-129 16,0 0-63-16,0 0-41 0,0 0-13 15,-68 71 28-15,55-35 5 16,2 3-14-16,4-3-10 15,7-7-15-15,0-5 0 16,0-7-10-16,8-9-5 16,3-8 0-16,1 0-38 15,4-15-5-15,1-14 15 16,-1-5-9-16,-4-3 16 16,-2 1 7-16,-7 7 26 15,-1 10 3-15,-2 7 54 16,0 7 28-16,0 5-12 15,0 0-33-15,0 0-18 0,0 7-19 16,0 9 1-16,5 5-1 16,2 5 1-16,5-1-1 15,0-1 0-15,3-3 0 16,0-2-1-16,-3-9 1 16,3-2-6-16,-3-8-12 15,-1 0-22-15,1-11 25 16,-2-10 5-16,3-3 2 15,-4 0 8-15,-3 1 0 16,1 5 1-16,-4 5 1 16,0 4 32-16,0 6-7 15,-1-1-4-15,-1 4-20 0,5 0-3 16,6 4-16 0,6 8 16-16,4 2 26 0,6 3-10 15,2 0-10-15,3-2-5 16,-2-3-1-16,2-7-20 15,-1-5-63-15,-2-2-94 16,-4-20-87-16,-5-7-75 16,-6-5-29-16,-9-2 165 15,-6 0 203-15,0 6 168 16,-1 8 91-16,-10 6-30 16,2 8-10-16,-1 4-101 15,-1 4-43-15,1 0-54 16,-3 12-20-16,0 3 0 15,0 0 0-15,6 1 0 16,2-2-1-16,5 0-1 0,0-3-33 16,0-5-81-16,11-6-28 15,5 0 65-15,2-6 56 16,2-10 13-16,2-1 9 16,-6 3 1-16,-3 5 94 15,-5-1 3-15,-3 10-11 16,-2 0-29-16,0 0-30 15,7 10-5-15,2 7 69 16,6 6-37-16,-2 5-15 16,-1-1-15-16,-3 1-6 15,-6-3-5-15,-5-1-8 16,-1-6 7-16,0-3-11 16,0-5 8-16,-5-7-9 0,0-3 17 15,2-5-16-15,0-10-2 16,3-2-36-16,0 1 20 15,0-1-11-15,3 4 16 16,6 4 11-16,3 1 0 16,0 5 1-16,1 0 0 15,7 3-1-15,2 0 0 16,2 4 18-16,-2 8-8 16,-2 3-9-16,-4-3 4 15,-3 1-5-15,-5-2-41 16,-8-7-59-16,0-1-151 15,-9-3-141-15</inkml:trace>
  <inkml:trace contextRef="#ctx0" brushRef="#br0" timeOffset="25914.1531">12137 17084 1262 0,'0'0'191'0,"0"0"-158"15,0 0-33-15,0 0-1 16,0 0-108-16,90 95-594 0</inkml:trace>
  <inkml:trace contextRef="#ctx0" brushRef="#br0" timeOffset="26698.5643">12333 17215 1646 0,'0'0'320'15,"0"0"-116"-15,0 0-145 0,0 0-44 16,0 0 50-16,0 0 6 15,19 73-18-15,-9-45-10 16,-4-4-15-16,-1-1-22 16,-2-3-5-16,-2-7 7 15,3-3-8-15,-1-5 0 16,2-5-10-16,3 0 2 16,5-14-24-16,5 1 7 15,3 3 12-15,5-1 12 16,0 5-6-16,2 1 6 15,2 1 1-15,0 0-1 16,-1 0 0-16,-1-3 0 16,-4-1 0-16,1-1-92 0,-7-8-19 15,-5 0 19-15,-4-4 46 16,-4-1 41-16,-5 2 6 16,0 5 54-16,0 4 45 15,-10 5 9-15,-4 5-3 16,-4 1-63-16,-7 4-36 15,-2 10 7-15,0 4 11 16,3 1 0-16,6 1-8 16,7-4-8-16,6 0-8 15,5-5-6-15,0-1-7 16,9-5-15-16,9-3-11 16,4-2-2-16,2 0-5 15,-1-8-27-15,-3-3 15 16,-5-3 23-16,-7 4 24 0,-2 2 11 15,-5 6 53-15,-1-3 47 16,0 3 13-16,0 2-37 16,0 0-42-16,0 0-23 15,0 2-11-15,0 8 0 16,3 4 0-16,3 1 0 16,3-1-1-16,0-2 1 15,0-4-6-15,3-8 5 16,-3 0 1-16,1-8-7 15,3-15-7-15,-2-12-12 16,-3-23 14-16,-8-26 1 0,0-24 11 16,-6 8 1-1,-4 24 1-15,4 34 20 0,5 31 52 16,-2 5 28-16,3 4-35 16,0 2-40-16,0 18-27 15,7 18 0-15,10 25 10 16,9 28 9-16,2-6-4 15,-3-5-9-15,-3-11-6 16,2-2-18-16,-3-9-173 16,-5-8-323-16</inkml:trace>
  <inkml:trace contextRef="#ctx0" brushRef="#br0" timeOffset="29923.3103">937 6404 1016 0,'0'0'401'0,"0"0"-43"16,0 0-35-16,0 0-62 15,0 0-28-15,0 0-61 16,-33-60-75-16,26 69-62 16,-4 19-23-16,-2 16 2 15,2 9 16-15,3 8-9 16,6 2-8-16,2 0-4 16,0-7-3-16,1-3-6 15,7-10-10-15,-2-8-62 0,0-9-85 16,-6-19-170-16,0-7-254 15,0-3-126-15</inkml:trace>
  <inkml:trace contextRef="#ctx0" brushRef="#br0" timeOffset="30175.5731">949 6220 1722 0,'0'0'254'0,"0"0"-98"0,0 0-52 15,109-29-13 1,-60 29-22-16,3 5-20 16,1 11-9-16,-7 1-8 0,-9 0 11 15,-13 0-16-15,-14-2-9 16,-10 3 18-16,-10 0 35 16,-26 4 25-16,-27 3-47 15,-5-5-20-15,-2-2-29 16,-2-6-3-16,15-10-81 15,8-2-198-15,18 0-641 0</inkml:trace>
  <inkml:trace contextRef="#ctx0" brushRef="#br0" timeOffset="31348.6753">1753 5998 1443 0,'0'0'199'16,"0"0"64"-16,-14-73 32 0,-2 62-67 15,-5 11-29 1,-25 44-97-16,-21 48-72 0,-12 29 4 16,9 12 38-16,19-5 1 15,31-26-27-15,20-12 10 16,2-6-16-16,21-15-23 15,8-18-17-15,7-11-7 16,22-8-4-16,31-8 4 16,32-20-77-16,11-8-55 15,-33-25-198-15,-32-11-620 0</inkml:trace>
  <inkml:trace contextRef="#ctx0" brushRef="#br0" timeOffset="31847.708">2093 6366 1877 0,'0'0'252'16,"0"0"-123"-16,0 0-89 15,0 0 53-15,-24 83 18 16,22-43-18-16,2 2-49 16,0-3-27-16,0-5-16 15,0-9 7-15,0-9-7 16,0-11-1-16,2-5-16 15,-2-10 10-15,0-19-55 16,0-14 18-16,-9-5 31 16,3-8 11-16,3 3 1 15,3 12 25-15,0 12 10 16,0 12 5-16,0 10-13 16,12 7-27-16,9 3 0 0,6 15 0 15,6 5 6-15,1 5 3 16,-4 0 0-16,-2 0-2 15,-7-6-1-15,-7-5-4 16,-8-6 7-16,-3-6 3 16,-3-5 14-16,0-7 62 15,0-15-11-15,-1-10-54 16,1-10-11-16,6-2-6 16,18 5 6-16,13 7-6 15,4 11-6-15,5 12 1 16,-1 9 0-16,-2 9 1 0,0 15-1 15,-5 7 5 1,-10 3-6-16,-4 3 0 0,-9 1-1 16,-5-4-74-16,2-5-105 15,-1-11-359-15,-2-12-1500 0</inkml:trace>
  <inkml:trace contextRef="#ctx0" brushRef="#br0" timeOffset="32397.0346">2911 6174 1746 0,'0'0'306'16,"0"0"35"-16,0 0-128 15,0 0-118-15,0 0-52 0,-104 58-1 16,76-19-6 0,4 1-11-16,9 2-8 0,9-6-16 15,6-5-1-15,3-9-6 16,17-10 6-16,10-10-50 15,4-2 15-15,3-22-10 16,-1-8-49-16,-8-4 30 16,-9-5 34-16,-5 1 29 15,-7 4 1-15,-5 4 36 16,-2 8 52-16,0 8 3 16,0 9-14-16,-3 5-14 15,-3 0-38-15,3 17-25 16,-3 12 1-16,0 5-1 15,6 2 0-15,0 1-1 0,9-3-8 16,15-6-9-16,3-9 16 16,5-11 1-16,4-8-18 15,-3-13 1-15,-3-19-24 16,-6-12 0-16,-8-22 24 16,-11-24 15-16,-5-25 3 15,-5 9 1-15,-5 26 8 16,3 35 28-16,4 31 29 15,0 8 27-15,1 6-38 16,-1 2-55-16,0 24 0 16,0 25 0-16,3 26 2 15,0-2-1-15,12-4 1 16,4-11-1-16,1-19-1 16,10-2-11-16,3 0-73 15,14-23-120-15,-5-12-311 0,-6-4-589 16</inkml:trace>
  <inkml:trace contextRef="#ctx0" brushRef="#br0" timeOffset="32751.5699">3398 6042 1132 0,'0'0'695'16,"0"0"-459"-16,0 0-130 16,0 0-69-16,0 0-6 15,0 0 7-15,0 0-4 16,12 71-18-16,6-56-5 15,4-8-10-15,2-7 6 0,0 0 4 16,-1-19 0 0,-3-7 3-16,-2-5 33 0,-7-2 25 15,-7 2 29-15,-4 7 6 16,0 6-41-16,-10 9 19 16,-8 9-11-16,-5 0-32 15,-9 19-30-15,-3 13-1 16,-2 9-5-16,4 7 18 15,5 1 7-15,9 0-16 16,8-9-7-16,11-4-8 16,0-7 0-16,8-7-14 15,12-7 13-15,7-3-17 0,9-7-51 16,39-5-71-16,-5 0-324 16,-5-5-765-16</inkml:trace>
  <inkml:trace contextRef="#ctx0" brushRef="#br0" timeOffset="32957.5909">3838 6506 1964 0,'0'0'281'16,"0"0"-203"-16,0 0 52 15,0 0 52-15,-3 84-75 16,3-53-65-16,0-4-30 15,5-5-11-15,0-4-1 16,2-7-24-16,10-11-170 0,-1-9-343 16,1-16-539-16</inkml:trace>
  <inkml:trace contextRef="#ctx0" brushRef="#br0" timeOffset="33478.9466">4165 6022 1918 0,'0'0'236'16,"0"0"-161"-16,0 0-35 16,-17 74 116-16,15-27-23 15,2 6-42-15,0-3-34 16,0-4-27-16,0-7-18 16,0-9-11-16,0-7 5 15,0-11-6-15,2-11-33 16,-2-1 18-16,0-19 6 0,0-15-91 15,0-13 36-15,0-9 40 16,0-3 24-16,0 1 0 16,0 10 34-16,0 13 6 15,0 14-13-15,8 15-17 16,5 6-10-16,7 10-10 16,7 16 10-16,4 6 16 15,4 7 6-15,-3 1 1 16,-9-3-1-16,-4-6-10 15,-9-5-2-15,-3-7-4 16,-7-8 3-16,0-9 0 16,0-2 18-16,-6-13 27 15,-2-17-32-15,0-12 2 0,5-9 21 16,3-1-18-16,0 6-2 16,14 10-10-16,2 11-9 15,7 14-6-15,2 11-1 16,6 3-5-16,4 20 5 15,3 9 0-15,-2 8 0 16,-2 1-7-16,-7 0 8 16,-5-2 0-16,-8-5-39 15,-3-2-116-15,-6-9-193 16,-2-10-651-16</inkml:trace>
  <inkml:trace contextRef="#ctx0" brushRef="#br0" timeOffset="34611.6026">4335 6076 1309 0,'0'0'319'16,"0"0"81"-16,0 0-125 16,0 0-39-16,0 0-73 15,0 0-40-15,0 0-23 0,-25-47-28 16,22 47-24-1,3 0-23-15,0 13-19 0,0 15-5 16,0 11 5-16,0 11 44 16,0 7-7-16,0 1-10 15,5-1-1-15,1-2-7 16,2 1-8-16,-2-3-8 16,-1-2-2-16,-1-5-5 15,-4 0-1-15,0-5-1 16,0-4 5-16,0-1-5 15,0-5 0-15,0-2-1 16,0-6 0-16,-4-6 1 0,2-8-1 16,2-2-23-1,0-6 1-15,0-1 16 16,-2 0 6-16,1-4 1 16,-1-11 0-16,-2-7-9 0,-1-6-6 15,1-9-3-15,-1-6-15 16,3-4 2-16,-1-5 4 15,3 1 9-15,0-2 6 16,0 5 11-16,0-1-1 16,5 6 2-16,1 2-8 15,2 7 8-15,1 1-1 16,3 2 1-16,-2 1 0 16,4 3 0-16,2-2 0 15,5 2 1-15,0 3-1 16,4 0-1-16,2 4 1 15,3 1 7-15,0 3-6 16,1 1 0-16,-1 5 0 0,1 0-1 16,-4 4 1-16,1 3 0 15,-4 3-1-15,-4 0-6 16,-3 0 6-16,-1 0 0 16,-2 2-1-16,0 8-1 15,1 3 1-15,-4 1 0 16,0 3-1-16,-5 2 2 15,-3 1 0-15,-3 2 0 16,0 1 9-16,0 1-1 16,-9-1 1-16,-4-3 3 15,-1-2 1-15,-4-4 7 0,-2-2 2 16,-2-4-2 0,-3-4-5-16,0-1-3 0,-2-3-3 15,2 0-3-15,-2 0 1 16,2 0-5-16,2-4 4 15,-2-1-6-15,2 2 0 16,2 0 0-16,2 3 0 16,8 0-24-16,4 0-35 15,7 0-53-15,12 0-70 16,14 0-195-16,8-5-525 0</inkml:trace>
  <inkml:trace contextRef="#ctx0" brushRef="#br0" timeOffset="35662.3691">5118 6050 1119 0,'0'0'320'15,"0"0"62"-15,0 0-82 16,0 0-72-16,0 0-34 16,0 0-63-16,0 0-74 15,-82-19-38-15,54 44 1 16,-2 8 9-16,2 5 4 16,5 3-6-16,5-1 0 15,9-2-14-15,6-7-12 0,3-4-1 16,12-5-6-16,12-7-7 15,7-6 11-15,4-9-11 16,2 0 12-16,0-12-8 16,-6-7-19-16,-8-8 1 15,-7-4 9-15,-10-1 9 16,-6-2 8-16,-4 0 1 16,-11 5 0-16,0 8 7 15,3 6 8-15,3 8 4 16,5 4-10-16,4 1-9 15,0 2-6-15,3 0-15 16,14 0-33-16,10 0 32 0,6 0 16 16,6 0 5-16,0 0-10 15,-5-2-2-15,-10 2 3 16,-6 0 2-16,-11 0 7 16,-5 0-10-16,-2 0 11 15,0 11 9-15,-12 9 16 16,0 7 8-16,-2 4-8 15,1 1-4-15,4-1-2 16,3-4-2-16,6 0-7 16,0-8-4-16,0-2-6 15,18-7 0-15,0-6 0 16,7-4 21-16,2 0 1 16,6-14-13-16,0-11-7 15,-2-6-2-15,-6-8-14 0,-8-7 14 16,-7-2-2-16,-10 2 2 15,0 3 0-15,-10 9 1 16,-4 10 13-16,2 9 9 16,1 6-8-16,3 6-9 15,5 3-6-15,1 0-1 16,2 0-8-16,0 0-27 16,0 0-9-16,2 0-17 15,12 0-7-15,3 3 15 16,4 6 23-16,-1-1 22 15,-1 3 3-15,-2 3 6 16,-6 4-11-16,-2 3 11 16,-4 7 0-16,-4 5 13 15,1 4 27-15,-2 2 1 0,0-4 11 16,0-3-12-16,7-4-15 16,1-8-13-16,2-3-6 15,3-7 0-15,4-6 6 16,2-4 27-16,1-2 1 15,5-17-19-15,-1-10-12 16,-2-7-8-16,-7-7-1 16,-6-7 0-16,-9-3 0 15,-4 0-1-15,-11 7 1 16,-6 10-9-16,1 11-19 16,1 14-17-16,3 10-6 15,4 1-44-15,4 18-84 16,8 18-52-16,0-3-316 0,11-3-229 0</inkml:trace>
  <inkml:trace contextRef="#ctx0" brushRef="#br0" timeOffset="36174.2724">5743 6269 1378 0,'0'0'351'15,"0"0"-92"-15,0 0-98 16,0 0-41-16,0 0-61 0,0 0-35 16,0 0-10-1,104-76-3-15,-80 40-10 0,-2-8 0 16,-8-2 1-16,-8-3 4 16,-6 4-6-16,0 8-7 15,-12 11 5-15,-4 10 2 16,2 8 9-16,1 8-9 15,4 0-1-15,3 0-5 16,4 8-16-16,2 3 5 16,0 1 2-16,9 3-4 15,6-1 6-15,3-1 11 16,1-1 1-16,1 0 0 16,-7-3 0-16,-1 0 1 15,-3-1 0-15,-6 1 0 16,0 2 8-16,-3 2 7 0,0 4 5 15,0 3 1-15,0 0 3 16,-6 5-9-16,0 0-2 16,3 0 0-16,-1 0-2 15,4-4-4-15,0-3-6 16,0-2 5-16,4-4-4 16,5-4-2-16,5-4 0 15,0-2-6-15,0-2-6 16,4 0-6-16,-2-3-76 15,-1-8-153-15,-8-1-556 0</inkml:trace>
  <inkml:trace contextRef="#ctx0" brushRef="#br0" timeOffset="36707.7598">5457 6423 1088 0,'0'0'803'16,"0"0"-592"-16,0 0-117 15,0 0 79-15,83-34-46 16,-41 15-56-16,4-1-20 16,0-4-7-16,-1-5-10 15,-6-7-11-15,-4-5-11 16,-9-11 0-16,-5-9-6 15,-15-1 7-15,-6 0-4 0,-5 10 3 16,-17 12-5 0,-2 13 31-16,0 13-19 0,5 9-5 15,1 5-14-15,6 9 0 16,3 11-1-16,7 6-11 16,2 1 0-16,5 2-2 15,19-1 2-15,7-3 12 16,6 0 11-16,4-3-2 15,-1-2 4-15,-1-1-11 16,-11-3 5-16,-5 1-7 16,-9 1 0-16,-9 4 0 15,-5 3 7-15,0 3 43 16,-6 2 9-16,-9 2-1 0,2-2-12 16,5 0-20-16,5-6-7 15,3 0-8-15,0-6-11 16,14-4 9-16,8-5-3 15,8-7 5-15,7-2-5 16,5-9-6-16,18-32-87 16,-10 1-109-16,-9-8-411 0</inkml:trace>
  <inkml:trace contextRef="#ctx0" brushRef="#br0" timeOffset="36957.8506">6132 5322 1758 0,'0'0'234'15,"0"0"-84"-15,120 56 46 16,-43 25 31-16,11 38-63 16,-5 22-47-16,-20 12-1 15,-26 6-36-15,-27-11-21 16,-15 1-17-16,-44-3-18 15,-35-9-12-15,-40-6-12 16,-41-7-34-16,-39-15-89 16,36-34-156-16,3-25-632 0</inkml:trace>
  <inkml:trace contextRef="#ctx0" brushRef="#br0" timeOffset="37700.1618">530 7420 1064 0,'0'0'586'0,"0"0"-524"16,0 0 33-16,0 0 26 15,0 0-49-15,0 0-34 16,0 0-25-16,28 37 65 16,74-21 67-16,78-6 18 15,63-9-31-15,54-1-34 16,46-17-11-16,18-3-26 15,46 0-6-15,30 0-21 16,26-1-4-16,11-1 11 16,-4 0-14-16,-11-4-9 0,-28-2 6 15,-46-2-5-15,-55 0 3 16,-68 0-16-16,-69 5 3 16,-74 9-1-16,-57 5 5 15,-38 6 14-15,-22 4 6 16,-2 0 18-16,0-1-16 15,-11 1-35-15,-36-1-15 16,-74 2-104-16,5 0-117 16,-11 0-368-16</inkml:trace>
  <inkml:trace contextRef="#ctx0" brushRef="#br0" timeOffset="39455.1903">2183 8121 2023 0,'0'0'263'0,"0"0"-46"15,0 0-95-15,0 0-86 16,0 0-20-16,-30 122 29 16,30-52-5-16,0-5-18 15,4-7-11-15,8-16-4 16,3 0-6-16,3 0-1 15,-2-8-32-15,-1-10-126 16,-3-24-133-16,-3 0-301 16,-6-11 85-16</inkml:trace>
  <inkml:trace contextRef="#ctx0" brushRef="#br0" timeOffset="39659.9335">2208 8224 810 0,'-5'-93'384'0,"1"4"-98"15,4 36 20-15,9 18-84 0,6 14-76 16,6 2-53-16,6 0-51 15,7 5-28-15,7 8-7 16,0 6 18-16,-4 0-7 16,-4 15-9-16,-8 9-9 15,-13 4 0-15,-12 2 5 16,-7 4 21-16,-21 2-10 16,-7-3-1-16,-5-4-15 15,1-5-6-15,6-12-86 16,14-4-116-16,13-8-404 0</inkml:trace>
  <inkml:trace contextRef="#ctx0" brushRef="#br0" timeOffset="39941.6808">3285 7632 1795 0,'0'0'250'16,"0"0"-15"-16,0 0-16 16,-117 37-88-16,52 31-24 15,-8 28-5-15,9 11-19 16,22-2 13-16,24-11-9 16,18-12-38-16,3-12-16 15,18-12-19-15,4-19-14 16,11-12 0-16,22-1 7 0,26-11-7 15,35-15-43-15,0-20-98 16,-29-16-125-16,-28-3-414 0</inkml:trace>
  <inkml:trace contextRef="#ctx0" brushRef="#br0" timeOffset="40178.108">3609 7890 1219 0,'0'0'1040'0,"0"0"-905"16,0 0-68-16,0 0 55 15,-11 85 15-15,14-37-34 0,10 3-48 16,1 1-24-16,1-2-14 16,1-3-17-16,-2-5 0 15,-4-6-16-15,-4-5-99 16,-6-12-135-16,0-19-143 15,-5-10-142-15,-8-16-158 0</inkml:trace>
  <inkml:trace contextRef="#ctx0" brushRef="#br0" timeOffset="40362.625">3607 8035 662 0,'0'0'491'0,"-3"-83"-132"16,3 39-44-16,5 4-127 16,15 11-89-16,6 7-50 15,8 9-24-15,0 8-12 0,2 5-1 16,-6 1 13-16,-5 18-9 15,-14 5-7-15,-7 7 18 16,-4 3 16-16,-22 3-6 16,-13 1-6-16,-6-1-10 15,2-4-21-15,8-1-23 16,10-10-109-16,13-8-409 0</inkml:trace>
  <inkml:trace contextRef="#ctx0" brushRef="#br0" timeOffset="40910.5101">4065 7846 1219 0,'0'0'505'0,"0"0"-303"16,0 0 37-16,-82-15-58 16,62 15-58-16,2 13-68 15,2 10-33-15,1 5 15 16,5 5-5-16,4 1-6 15,6 0-23-15,0-5-3 16,9-7-16-16,10-6 1 16,5-9-18-16,0-7 23 15,4-3-14-15,-1-17-37 16,-2-7-22-16,-2-4 10 16,-4-1 47-16,1 0 18 15,0 4 8-15,0 1 0 16,2 7-1-16,-1 3 1 15,-4 8 1-15,-1 5 9 0,-6 4 5 16,-5 7-8-16,2 15 33 16,-4 6 36-16,-1 6 0 15,-2 7 0-15,1-2-9 16,1-1-23-16,1-3-18 16,4-6-14-16,5-8-3 15,3-7-9-15,4-10 6 16,4-4 0-16,7-12 2 15,1-18 5-15,-1-9-13 16,-3-6-18-16,-11-7-6 16,-13-2 3-16,-3 4 6 15,-19 7 4-15,-11 7 11 16,-3 11-10-16,-1 16-5 0,2 9-21 16,6 0-13-16,6 18-11 15,8 8-73-15,12 13-39 16,5-3-202-16,8-9-446 15</inkml:trace>
  <inkml:trace contextRef="#ctx0" brushRef="#br0" timeOffset="41310.3441">4587 8078 1825 0,'0'0'273'0,"0"0"-79"0,0 0-28 15,0 0-93-15,0 0-48 16,79-66-19-16,-43 36-5 16,-8-2 0-16,-10-2-1 15,-15 3-37-15,-3 2-21 16,-19 4-56-16,-10 8 3 16,1 7 67-16,5 5 26 15,9 2 17-15,11 2-1 16,3 1 2-16,1 0 17 15,17 0-10-15,2 0-1 16,3 5 9-16,-1 11 29 16,-2 4 20-16,-5 7 14 15,-3 4 28-15,-3 3 16 0,-3 3-39 16,1-2-19 0,1-3-14-16,4-1-23 0,1-9-18 15,3-5-3-15,4-7 0 16,4-7-6-16,3-3-12 15,15-20-108-15,-7-7-203 16,-7-5-524-16</inkml:trace>
  <inkml:trace contextRef="#ctx0" brushRef="#br0" timeOffset="41535.2857">4900 7453 1077 0,'0'0'1006'16,"0"0"-905"-16,0 0-50 0,119 54 84 16,-59-8-9-16,16 17 8 15,5 21-49-15,-22 12-24 16,-17 14-9-16,-40-3-13 16,-32 1-11-16,-49-3-17 15,-45 5-11-15,-54-1-51 16,26-26-146-16,-10-26-734 0</inkml:trace>
  <inkml:trace contextRef="#ctx0" brushRef="#br0" timeOffset="48562.7513">6638 6902 1318 0,'0'0'595'0,"0"0"-402"16,0 0-29-16,0 0-29 16,0 0-71-16,0 0-34 15,18-13-23-15,7 12-7 16,11 1 0-16,6 0-101 0,1 0-60 15,-16 23-190-15,-11 0-280 16,-16 1-604-16</inkml:trace>
  <inkml:trace contextRef="#ctx0" brushRef="#br0" timeOffset="48676.708">6656 7153 1091 0,'0'0'320'0,"0"0"-17"16,0 0-71-16,0 0-127 15,0 0-74-15,0 0-20 16,0 0 6-16,191 18-17 15,-71-43-149-15,-11 1-676 0</inkml:trace>
  <inkml:trace contextRef="#ctx0" brushRef="#br0" timeOffset="49026.5734">7436 7113 1839 0,'0'0'467'0,"0"0"-410"16,0 0 32-16,0 0-69 16,0 0-19-16,97 2 69 15,73-2 56-15,55-12-41 16,38-10-25-16,11-5-9 15,-5 6-1-15,-1 1 15 0,-7 3-8 16,-27 2-20 0,-34-4-21-16,-52 4-1 0,-56 2-9 15,-42 1 2-15,-28 6-7 16,-4-1-1-16,-12 2 5 16,-6 3-5-16,-39 2-65 15,-98 5-126-15,4 10-287 16,-23 1-660-16</inkml:trace>
  <inkml:trace contextRef="#ctx0" brushRef="#br0" timeOffset="49626.8546">7336 7439 1502 0,'0'0'364'16,"0"0"-96"-16,0 0-108 15,0 0-40-15,-107 73 8 16,77-25-18-16,6 6-33 16,6 6-20-16,9-5-8 15,9-1-28-15,4-7-4 0,20-10-7 16,6-12-10 0,3-11 13-16,4-13-11 0,-2-2 11 15,-4-24-2-15,-1-12-10 16,-9-8 5-16,-9-8 2 15,-11-2-7-15,-1-1 5 16,-18 3-6-16,-6 7-1 16,-7 11-12-16,0 15 1 15,-2 17-22-15,3 3-44 16,6 22-82-16,20 17-107 16,4-2-249-16,1-9-548 0</inkml:trace>
  <inkml:trace contextRef="#ctx0" brushRef="#br0" timeOffset="49770.2649">7537 7603 1790 0,'0'0'330'15,"0"0"-78"-15,0 0-139 16,0 0-73-16,0 0-40 16,0 0-126-16,0 0-139 15,73-10-348-15</inkml:trace>
  <inkml:trace contextRef="#ctx0" brushRef="#br0" timeOffset="50010.9209">7744 7450 848 0,'0'0'1065'0,"0"0"-830"15,0 0-71-15,0 0-13 0,113-39-11 16,-69 39-54-16,3 2-20 15,0 17-17-15,-5 7-1 16,-5 8-4-16,-7 7-9 16,-9 2-16-16,-6 1-5 15,-11-2-13-15,-4-2-1 16,0-2-10-16,-16-7-71 16,-18-3-91-16,-1-10-181 15,-2-11-640-15</inkml:trace>
  <inkml:trace contextRef="#ctx0" brushRef="#br0" timeOffset="50147.9651">7847 7720 1674 0,'0'0'314'15,"0"0"-126"-15,0 0-111 16,93-60-46-16,-5 34-18 16,24-5-13-16,0-2-32 15,-24 9-304-15,-32 3-1190 16</inkml:trace>
  <inkml:trace contextRef="#ctx0" brushRef="#br0" timeOffset="50454.1048">8564 7350 1104 0,'0'0'981'16,"0"0"-755"-16,0 0-24 15,-101 106-46-15,75-58-40 0,5 4-27 16,7-1-27-16,11-1-20 15,3-7-12-15,10-6-9 16,12-10-13-16,3-10-2 16,2-12-6-16,0-5-1 15,-4-11 0-15,-6-12-16 16,-8-9 2-16,-9-2 3 16,0 2 0-16,-25 5 3 15,-14 7-3-15,-14 8-13 16,-6 7-23-16,5 5 6 15,10 2 23-15,21 10-39 16,21 4-150-16,43 0-72 16,14-4-204-16,8-6-269 0</inkml:trace>
  <inkml:trace contextRef="#ctx0" brushRef="#br0" timeOffset="50767.4257">8805 7475 1743 0,'0'0'289'16,"0"0"-109"-16,0 0-38 16,-95 40-20-16,78-10-29 15,4 4-35-15,7 2-28 16,6 1-6-16,0-3 1 16,22-5-10-16,3-9-6 15,8-10-1-15,2-10-8 0,1-5 2 16,-2-22 7-1,-6-9-8-15,-7-9-1 0,-10-5 0 16,-11 0 1-16,-5 5 0 16,-19 7-1-16,-4 11 1 15,-2 13-1-15,3 12 0 16,5 2-10-16,7 8-38 16,13 10-123-16,16 8-80 15,14-3-252-15,2-4-501 0</inkml:trace>
  <inkml:trace contextRef="#ctx0" brushRef="#br0" timeOffset="51158.7751">9096 7278 1822 0,'0'0'263'15,"0"0"-100"-15,0 0-118 16,0 0-12-16,0 0 97 15,6 105 13-15,1-63-59 16,2 2-28-16,2-3-26 16,2-6-12-16,-1-5-9 15,-1-9-9-15,-1-6 1 16,-3-10 0-16,1-5-1 16,4-3 1-16,2-21 0 15,4-9-1-15,1-6-9 16,-2-3 9-16,-3 8-1 15,-5 6 1-15,-5 12 11 16,-2 10 46-16,-2 6-12 0,0 12-29 16,0 14 4-16,0 12 43 15,0 9 5-15,0 2-29 16,0 3-9-16,0-1-18 16,0-2-11-16,0-3-1 15,0 0-32-15,-13-9-129 16,-4-9-344-16,-6-15-1764 0</inkml:trace>
  <inkml:trace contextRef="#ctx0" brushRef="#br0" timeOffset="63737.8687">7938 6140 74 0,'0'0'815'0,"0"0"-677"15,0 0 16-15,-74-73 85 16,44 56-58-16,-6 3-29 16,-4 6-9-16,-5 5 14 15,-4 3-17-15,-2 8-66 16,5 16-25-16,3 12-11 15,13 11-5-15,9 6-4 16,12 6-5-16,9-1-6 16,6-1 1-16,18-8 2 15,9-6-11-15,7-7-1 16,5-11-1-16,3-9-1 16,1-11 2-16,-3-5 3 15,-6-16 0-15,-5-13-3 16,-10-8 1-16,-9-5-1 0,-11-5-1 15,-5-6-8-15,-9-1 1 16,-15-1 6-16,-3 4-7 16,-3 7-12-16,2 13-43 15,0 16-76-15,7 15-74 16,6 10-306-16,7 9-157 0</inkml:trace>
  <inkml:trace contextRef="#ctx0" brushRef="#br0" timeOffset="63887.1561">7971 6137 1205 0,'0'0'190'0,"0"0"34"0,0 0-24 15,0 0-60-15,0 0-76 16,0 0-64-16,0 0-12 16,18-28-214-16,-3 28-59 15,1 1-335-15</inkml:trace>
  <inkml:trace contextRef="#ctx0" brushRef="#br0" timeOffset="64342.1456">8225 5792 1317 0,'0'0'210'16,"0"0"-42"-16,0 0-57 15,0 0-75-15,0 0-27 16,0 0 50-16,15 74 60 16,-14-25-45-16,-1 7-22 15,0 4-10-15,3-2-24 16,2-4-3-16,6-4-8 16,2-11-6-16,3-8 1 15,-2-11-1-15,3-7 0 16,-4-7 0-16,1-6 0 15,-2-3-1-15,2-16 1 0,-1-6 0 16,-3-5-1-16,-3-4 1 16,4 4-1-16,-5 1 0 15,-1 10 0-15,-1 5 0 16,-2 11 1-16,0 3-1 16,3 3 0-16,1 16-1 15,0 8 1-15,2 4 10 16,-3 0 2-16,3 0-4 15,-2-3-2-15,-2-2-6 16,1-2 1-16,-1-2-1 16,-1 0-18-16,-3-3-106 15,0-4-251-15,0-7-684 0</inkml:trace>
  <inkml:trace contextRef="#ctx0" brushRef="#br0" timeOffset="64884.7922">8872 5777 1145 0,'0'0'199'0,"0"0"54"15,0 0-19-15,0 0-108 16,0 0-29-16,-83 39-22 15,58 1 2-15,6 12-18 16,0 10-7-16,11 6-7 16,5 0-12-16,3-3-11 15,5-7-2-15,15-10-13 16,4-9-6-16,7-9 8 16,-1-10-8-16,-2-11-1 0,-3-9 0 15,-1 0 0-15,-4-20-6 16,-7-8-6-16,-1-7 0 15,-9-6 11-15,-3 0-5 16,0 2 5-16,-15 13 0 16,-3 13 0-16,-6 13-17 15,-6 11-4-15,1 17-23 16,3 8-2-16,8-1-36 16,18 1-128-16,9-10-284 15,12-11-503-15</inkml:trace>
  <inkml:trace contextRef="#ctx0" brushRef="#br0" timeOffset="65140.1812">9176 5907 1512 0,'0'0'225'16,"0"0"-64"-16,0 0-80 15,0 0 20-15,0 0-42 16,-40 90-28-16,40-59-18 15,15-2-1-15,9 3 16 16,6 0-10-16,1-1 5 16,5 0-8-16,-5-1-3 15,-7-3-6-15,-5-1-5 16,-11-4 0-16,-8 0 1 16,-13 1-2-16,-47 4-69 15,3-8-151-15,-1-6-480 0</inkml:trace>
  <inkml:trace contextRef="#ctx0" brushRef="#br0" timeOffset="65274.8019">9041 6050 1455 0,'0'0'252'0,"0"0"-112"16,0 0-99-16,115-99-28 16,-59 72-7-16,7 1-6 15,28-5-13-15,-16 6-215 16,-13 5-777-16</inkml:trace>
  <inkml:trace contextRef="#ctx0" brushRef="#br0" timeOffset="65635.6266">9557 5641 1445 0,'0'0'205'16,"0"0"-144"-16,0 0 90 15,9 83 26-15,3-42-68 16,1 2-36-16,7-1-34 16,0 0-11-16,4-3-19 15,-1-9-2-15,-1-4-6 16,-1-12 0-16,-4-11 1 16,3-3 7-16,-3-16-2 15,-1-13-6-15,0-8 7 0,-4-4-7 16,-3-1 10-16,-3 5 9 15,-1 9 120-15,-2 11-24 16,-2 13-36-16,-1 4-51 16,2 17-28-16,-1 18 0 15,4 22 1-15,7 28-2 16,12 27 1-16,1 10-2 16,-9-1 1-16,-7-34-238 15,-9-29-573-15</inkml:trace>
  <inkml:trace contextRef="#ctx0" brushRef="#br0" timeOffset="66007.5032">7653 8219 1894 0,'0'0'220'0,"0"0"-145"16,0 0-54-16,0 0 7 15,0 0-3-15,0 0-19 16,87-32-6-16,-42 22-115 16,-12 3-274-16,-13 2-710 0</inkml:trace>
  <inkml:trace contextRef="#ctx0" brushRef="#br0" timeOffset="66147.3744">7703 8470 1802 0,'0'0'266'0,"0"0"-182"16,0 0-22 0,82-22 46-16,4-9-68 0,19-10-40 15,-13 4-164-15,-29 4-989 16</inkml:trace>
  <inkml:trace contextRef="#ctx0" brushRef="#br0" timeOffset="68502.9608">4472 12034 889 0,'0'0'126'0,"0"0"-2"15,0 0 79-15,0 0-1 16,0 0-54-16,0 0 4 16,-96-70-58-16,61 61-10 15,-2 1 14-15,-13 3-41 16,-23-1-16-16,-27 3-21 16,-36 3-10-16,-13 0-1 15,-7 0-8-15,4 0 0 16,11 0 5-16,-3 6-6 15,5 2 1-15,6 2 0 16,2 2-1-16,4-2 6 0,4 0-6 16,10-2-5-1,3 0 5-15,6-5 0 0,4-1 0 16,19-2 1-16,17 0-1 16,13 0 1-16,4 0-1 15,-9 0 0-15,-9-5-1 16,-7 0 1-16,-1 2 1 15,2 3-1-15,-1 0 0 16,-13 6-1-16,-12 16 1 16,-21 4-1-16,-1 5 0 15,21-8 0-15,23-6 0 16,27-5 0-16,5 0 1 16,-11 0-1-16,-4 5 2 0,-8 1-1 15,5 3 0-15,9 2 0 16,1 1 0-16,7 3 0 15,2 2-1-15,6 4 1 16,5 3-7-16,4 8 7 16,13 15-1-16,10 22-1 15,4 22-6-15,6 7 8 16,11-2 0-16,11-9 1 16,0-7-1-16,12 5 1 15,8 1 2-15,4 0 3 16,6-3 3-16,5-3 9 15,2-4-17-15,7-5-1 16,6 3 2-16,2-5 9 0,1-4-10 16,2-4 9-1,1-6-2-15,-2-2 0 0,6-6 3 16,9-9-2-16,4-8-3 16,6-9 7-16,7-13 2 15,4-12 3-15,7-8 1 16,5 0 5-16,6-12 8 15,3-6-8-15,1-1 18 16,1-1-10-16,7 2-8 16,1 2-7-16,3 2-3 15,3 5 3-15,-1-1-17 16,-6 1 9-16,7 1-8 16,-10-2 0-16,1-2 0 0,-2-2 8 15,-2-3-7 1,-3-1 7-16,3-3-8 0,-1-1 0 15,1 0 1-15,1 0 8 16,0-2 0-16,-2 2-8 16,-1 0 11-16,-4-1 4 15,-2-1-8-15,-6-1-9 16,-6-2 6-16,-6-3 3 16,-5-1-1-16,-2-2-7 15,-9 2 11-15,1 2-11 16,-23 4 15-16,-15 4-1 15,-14 4-6-15,-6-2-9 0,11-4 11 16,7-5-4 0,10-1-1-16,-1 0 1 0,1 0-6 15,0 1-1-15,-1 2 14 16,-3-3-5-16,-2 5-8 16,-4-3 13-16,-6-1-4 15,-5-2-9-15,-3-4 10 16,-3-5-2-16,-2-6 7 15,0-8-7-15,1-1-3 16,-5-4-4-16,-1 0 5 16,-4 3 4-16,-8-1-4 15,-6 2 5-15,-8-1 0 16,-9-3 12-16,-2-2-6 16,-11-1-6-16,-14-1-6 15,-7 1 1-15,-8 0 1 0,-6 1-7 16,-7 4 10-1,-3 4-10-15,-5 1-1 0,-6 4 0 16,-13-4-1-16,-24-3 0 16,-24-5-4-16,-11 2 5 15,-1 11 1-15,10 8 1 16,11 9-2-16,1 7 13 16,5 3-12-16,1 2-2 15,6 3 0-15,3-1 0 16,2-1 0-16,-1 3 1 15,-2-1 0-15,-4 6 7 16,3 2-7-16,-3 3 0 16,-2 3 0-16,2 0-6 15,-2 0-5-15,5 9 10 16,4 5-13-16,6 2 8 0,17-2 6 16,13-3-1-16,15-3 1 15,4-1 0-15,-5 3-5 16,-4-4 5-16,-3 3 1 15,4-4-1-15,1 1 1 16,2 1-1-16,-6-1 0 16,-1 1 0-16,-2 1-1 15,-1 1 0-15,1 3-1 16,-1 0 1-16,-3 5 0 16,0 0 0-16,0-1-1 0,-2 1 0 15,-11 3 2 1,7-2-1-16,-2-2 1 15,0-1 0-15,19-5 0 0,2-1 0 16,12-4 0-16,9-1 0 16,10 2-15-16,3-6-15 15,9 3-19-15,1 0-36 16,4 1-47-16,3 6-118 16,0 0-68-16,0-1-497 0</inkml:trace>
  <inkml:trace contextRef="#ctx0" brushRef="#br0" timeOffset="87416.5885">11937 3500 1122 0,'0'0'352'15,"0"0"-146"-15,-53-83-52 16,35 44-57-16,10-1-25 16,8 3-9-16,0 2-19 15,26 3-29-15,14 3-8 16,26 3-7-16,30 1 0 15,28 8 4-15,14 7-3 16,2 10 6-16,-1 0-6 16,-4 8 5-16,10 5-5 15,13-2 12-15,9-2-5 16,13-6 9-16,14-1 7 16,10-2 6-16,12 0-10 15,9-7 0-15,3-5-3 0,8-4-15 16,4 1 5-16,-2 1 8 15,4-1-6-15,-11 5 9 16,-14-1-9-16,-7 5-8 16,-22 1-1-16,-19 5 0 15,-24 0 6-15,-19 0-6 16,-13 0 0-16,-11 5 0 16,-19-3-1-16,-20-1 0 15,-19 3 1-15,-12 1 0 16,1 3 0-16,-2-1 0 15,-3 5 0-15,-8 2-2 16,-4 5 2-16,-4 8 0 16,1 9 20-16,0 11 23 0,1 9 12 15,0 3-15-15,1 7-5 16,-4-4-9-16,-1 1-11 16,-2-6-15-16,-5-6 1 15,-1-7-1-15,-2-10-61 16,-13-13-100-16,-8-9-121 15,-8-12-477-15</inkml:trace>
  <inkml:trace contextRef="#ctx0" brushRef="#br0" timeOffset="88206.9839">14952 2735 1058 0,'0'0'202'15,"0"0"-29"-15,0 0 41 16,0 0-51-16,-3-75-53 16,6 61-10-16,9-1-14 15,7 1-49-15,6 2-17 16,5 2-12-16,5 3-7 0,1 7 0 15,-4 0 0 1,-2 9 0-16,-8 8-1 0,-9 4 0 16,-9 7-1-16,-4 3 0 15,-6 2-1-15,-12 3 2 16,-4-3 0-16,-1-4 0 16,4-4 0-16,1-6 0 15,7-8 0-15,7-6 1 16,1-2 26-16,3-2-2 15,0 1 3-15,4 4-15 16,12 2 29-16,6 1 18 16,5 5-8-16,1 0-4 0,-1-1-17 15,0-1 6-15,-6-1-6 16,-5-1-16-16,-10-1-6 16,-3-1-1-16,-3 1 4 15,-3 2 17-15,-17 1 22 16,-8 1 6-16,-7-1-13 15,-9-3-17-15,-6 0-16 16,-4-2-11-16,-22-7-21 16,11 0-195-16,4-6-556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00:53.9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4269 6050 827 0,'0'0'143'0,"0"0"5"15,0 0 33-15,0 0-39 16,0 0 3-16,-42 27-31 16,42-22-12-16,3-3-26 15,23 1 84-15,11-3 34 16,27 0-34-16,29-22-34 15,23-18-35-15,-8-1-33 16,-19 3-12-16,-28 9-13 16,-16 4-4-16,6 0-22 15,5-3 8-15,6 0-10 16,-12 5-5-16,-11 7-47 16,-11 10-80-16,-23 6-92 15,-5 16-246-15,-8 3 93 0</inkml:trace>
  <inkml:trace contextRef="#ctx0" brushRef="#br0" timeOffset="242.5062">4360 6439 1753 0,'0'0'217'0,"0"0"-169"0,85-9 102 16,8-18 18-16,35-15 3 15,17-8-22-15,-9-3-42 16,-17 5-35-16,-36 9-10 16,-20 10-21-16,-14 7-19 15,-12 3-7-15,2 0-14 0,-3 4 2 16,0 1-3-16,-14 4-82 16,-7 10-91-16,-6 0-293 15,-9 5-308-15</inkml:trace>
  <inkml:trace contextRef="#ctx0" brushRef="#br0" timeOffset="5835.5864">9751 7166 1523 0,'0'0'124'0,"0"0"-93"15,0 0-4-15,106 53 55 16,-57-43-15-16,4-10 61 16,21-5-1-16,23-37-18 15,28-28-12-15,9-18-25 16,-3-5-17-16,-9 4-6 15,-16 11-21-15,-20 13-10 16,-22 12-12-16,-17 9-5 16,-12 2 6-16,1-7 6 15,-1-6-11-15,-6-9 16 16,-11-9 0-16,-15-17 10 16,-5-15-4-16,-22-3-3 0,-4 17-8 15,4 25-3-15,3 23-2 16,-1 6-7-16,-8-6 12 15,-7-5-2-15,-11-4-2 16,-4 7-9-16,-8 5 0 16,-6 10 9-16,-2 9-7 15,-4 7-2-15,-14 12 1 16,-14 2 0-16,-20 20 0 16,-8 16-1-16,10 9 0 15,5 2 0-15,19-1-6 16,-5 0 6-16,0 1 5 15,2 0-5-15,11-8 0 0,21-5-6 16,14-5 5 0,5 0 1-16,-9 6 7 0,-5 9-6 15,-7 7-1-15,0 2 0 16,1 3-1-16,0-3-8 16,10 1 9-16,2-1-1 15,4 1 0-15,12 1 1 16,6 3 0-16,9 5 0 15,10 0 0-15,4 1 0 16,9-2 0-16,0-1 1 16,12-4-1-16,4-3-1 15,8-1 0-15,3-3 0 0,4-2 1 16,4 1 0 0,9-3 1-16,4 1 0 0,6-4 7 15,1 0-7-15,6-5 10 16,-1-4-5-16,-2-4 3 15,0-6-1-15,-4-4 3 16,-2-3-1-16,-3-3-4 16,-3-5 11-16,-2-5 11 15,0-4-1-15,1 0 10 16,3-7-2-16,4-13-4 16,3-9 2-16,5-9-7 15,4-10-6-15,2-7 3 16,2-3-13-16,0 0-4 15,-5 6-4-15,-7 7-1 16,-9 11-1-16,-12 10-1 0,-13 12-24 16,-8 7-56-16,-8 5-49 15,2 24-101-15,-3 6-17 16,-5-1-263-16</inkml:trace>
  <inkml:trace contextRef="#ctx0" brushRef="#br0" timeOffset="15619.647">12384 8615 1428 0,'0'0'87'0,"0"0"-87"16,0 0-25-16,0 0 25 15,83 0 39-15,-49 0 25 16,5 0-19-16,6-6-2 15,4 0 6-15,3 1 23 16,6-4-1-16,4-1-9 16,0 1-9-16,0-4-14 15,-1 3-7-15,1-3 1 16,-1-1 9-16,-2-3 13 16,-1-4-5-16,-3-4 0 15,-5-7-16-15,-4-3-11 0,1-4 0 16,-4-6 3-16,0-4-6 15,-1-5 4-15,-1-1-5 16,-1-3-5-16,-6-1-7 16,-2-2-1-16,-4-3 3 15,-5 1 6-15,-6-1-15 16,-5 3 2-16,-6 0 4 16,-6 3 1-16,0 1-1 15,-5 2 2-15,-9 4-7 16,-2 1 8-16,-5 4-2 15,-1 5-6-15,-4 0 13 16,-7 7-7-16,-5 0 1 0,-5 5-7 16,-8 4 8-16,-5 2-9 15,-18 3 1-15,-18 4 0 16,-20 4-1-16,-4 8 0 16,19 4 0-16,23 0 1 15,27 6 0-15,0 5-1 16,-8 4 1-16,-7 5 0 15,-6 6-1-15,2 1-1 16,5 5 1-16,1 0-1 16,4 3 1-16,4-4-6 15,3 1 6-15,5 0 1 16,7-2-1-16,2-3 0 16,4 0 0-16,1-1 1 15,2 3-1-15,1 1 0 0,-1 3 0 16,1 1 0-16,1 5-1 15,-1 0 0-15,2 5 0 16,0-1 1-16,4 6 0 16,2-3 0-16,4 4 0 15,0 0 0-15,6 0-1 16,1 2-5-16,4 1 5 16,4 1 1-16,0 4-1 15,6-1 0-15,11 2 0 16,9-3-1-16,5-4 2 15,10-5 0-15,8-4 5 16,9-4 7-16,6-2 14 16,5-1-2-16,1-4-9 15,0-3 0-15,0-1-3 0,-3-5 1 16,0-2 5-16,-4-4-9 16,-5-5 3-16,-6-1-4 15,-8-5 2-15,-7 1-8 16,-12-4-1-16,-5-2 0 15,-7-1 5-15,-7 0-5 16,-3 0 5-16,-2 0-6 16,-1 0-4-16,0 3-32 15,0 8-75-15,0-1-150 16,-7 1-427-16</inkml:trace>
  <inkml:trace contextRef="#ctx0" brushRef="#br0" timeOffset="31811.9862">15838 5229 649 0,'0'0'225'0,"0"0"-14"0,0 0-11 16,0 0-16-16,-21-41 4 15,15 32-10-15,2 4-2 16,-1 1-44-16,4 1-23 16,-2 3-25-16,1 0-39 15,2 4-32-15,0 15-5 16,0 9-1-16,0 8 2 16,0 7 3-16,0 2 11 15,-1 0 0-15,-3 1-4 16,1-3-10-16,2-2-9 0,-2-4 8 15,2-2-8-15,1-7-1 16,0-5-62-16,13-10-113 16,5-6-183-16,3-7-355 0</inkml:trace>
  <inkml:trace contextRef="#ctx0" brushRef="#br0" timeOffset="32251.6504">16502 5141 1099 0,'0'0'262'0,"0"0"-19"15,0 0 17-15,0 0-58 0,0 0-84 16,0 0-51-16,0 0-22 15,-5 72 50-15,5-22 4 16,-2 9-13-16,1 4-22 16,-2 0-6-16,2-2-26 15,-1-6-11-15,2-4-14 16,0-9-5-16,0-6-2 16,6-8-9-16,5-6-85 15,14-22-128-15,-3 0-141 16,-1-11-408-16</inkml:trace>
  <inkml:trace contextRef="#ctx0" brushRef="#br0" timeOffset="32624.8635">17171 5009 1239 0,'0'0'277'0,"0"0"-107"15,0 0 33-15,0 0-45 0,0 0-62 16,0 0-28-16,-6 76 3 15,5-32-5-15,-1 4 4 16,1 4-12-16,1 2-9 16,0-2-17-16,0-1-15 15,0-4-10-15,0-5-2 16,4-6-5-16,2-2-16 16,2-9-87-16,4-13-117 15,-2-6-317-15,-4-6-746 0</inkml:trace>
  <inkml:trace contextRef="#ctx0" brushRef="#br0" timeOffset="32879.3936">17667 5116 2196 0,'0'0'257'15,"0"0"-215"-15,0 0-42 16,0 0 0-16,0 78 48 16,0-37 35-16,0 8-36 15,5 6-12-15,4 1-23 16,2-1-10-16,2-4 4 16,1-2-6-16,4-6-46 15,7 3-115-15,-2-11-116 16,-4-14-385-16</inkml:trace>
  <inkml:trace contextRef="#ctx0" brushRef="#br0" timeOffset="33119.0533">18347 5138 2241 0,'0'0'253'15,"0"0"-207"-15,0 0-46 16,0 0 0-16,0 0 32 16,5 105 20-16,2-64-18 15,3 4-10-15,-1-2-15 16,2 1-9-16,2-5 0 16,2-5-89-16,19-3-115 0,-4-11-152 15,1-12-493-15</inkml:trace>
  <inkml:trace contextRef="#ctx0" brushRef="#br0" timeOffset="33342.001">19101 5118 1139 0,'0'0'1105'15,"0"0"-982"-15,0 0-110 16,0 0-11-16,0 0 45 0,-1 98 29 15,1-57-3 1,5-1-39-16,10 2-15 0,2 1-13 16,4-4-6-16,2-4-23 15,7-5-81-15,23-12-99 16,-5-6-337-16,-5-12-470 0</inkml:trace>
  <inkml:trace contextRef="#ctx0" brushRef="#br0" timeOffset="33519.2848">19727 5153 1974 0,'0'0'279'0,"0"0"-205"16,0 0-62-16,0 0 10 16,0 82 30-16,8-41-16 0,4 5-23 15,12 2-13-15,36 6-52 16,-3-13-226-16,3-12-767 15</inkml:trace>
  <inkml:trace contextRef="#ctx0" brushRef="#br0" timeOffset="34235.3245">21112 5085 1622 0,'0'0'321'15,"0"0"-95"-15,0 0-14 16,0 0-46-16,0 0-42 15,0 0-56-15,6 83 5 16,9-4 15-16,12 20-37 16,-2-7-27-16,1-21-15 15,-4-23 2-15,-1-19-11 16,8 2-57-16,6-4-73 16,23-11-135-16,-12-10-268 15,-3-6-657-15</inkml:trace>
  <inkml:trace contextRef="#ctx0" brushRef="#br0" timeOffset="34776.1562">21665 5135 1943 0,'0'0'300'0,"0"0"-72"16,0 0-83-16,-95 30-35 15,62 1-25-15,3 5-3 16,7 6-21-16,7 2-28 15,12-3-15-15,4-3-12 16,9-6-5-16,16-8 0 16,10-7-1-16,6-13-4 15,7-4-35-15,2-12-2 16,-3-14-14-16,-6-8-5 0,-9-7-2 16,-11-2 11-16,-10 1 21 15,-7 4 21-15,-4 5 9 16,0 7 0-16,-7 5 10 15,1 4 8-15,6 4 0 16,0 1-6-16,0 5-12 16,19 0 0-16,5 7-8 15,1 0 8-15,4 9 1 16,-1 15 11-16,-4 7 21 16,-3 7 8-16,-6 5 6 0,-2 3-7 15,0-1-7 1,4-5-11-16,-1-2-11 0,5-10 4 15,1-7-8 1,0-11-1-16,1-10 5 0,1 0-10 16,1-17 29-16,2-15-16 15,-4-7-5-15,-2-12-1 16,-2-6-6-16,-8-6 4 16,-4 0-6-16,-7 6 2 15,0 12-1-15,-12 14 1 16,-22 20-2-16,-77 36-14 15,8 19-115-15,-25 7-395 0</inkml:trace>
  <inkml:trace contextRef="#ctx0" brushRef="#br0" timeOffset="56033.6022">18013 10004 1842 0,'0'0'302'0,"0"0"-188"16,0 0-96-16,0 0 2 16,162-17 57-16,-25-12 33 15,25-7-16-15,7-1-38 16,-8 1-20-16,-20 9-11 16,-7 4-10-16,-10 4-15 15,-15 6 0-15,-27 6-7 16,-24 4-38-16,-27 3-121 15,-22 0-57-15,-7 9-262 16,-2 2-376-16</inkml:trace>
  <inkml:trace contextRef="#ctx0" brushRef="#br0" timeOffset="56233.9327">18187 10311 1903 0,'0'0'215'15,"0"0"-163"-15,0 0-52 16,0 0 49-16,147 7 47 16,-49-26 20-16,19-9-27 15,6-3-51-15,-22 6-12 16,-24 5-19-16,-5 1-7 16,6-6-58-16,-10 4-117 0,-5-8-434 15</inkml:trace>
  <inkml:trace contextRef="#ctx0" brushRef="#br0" timeOffset="73625.2256">14475 16781 603 0,'0'0'151'15,"0"0"-96"-15,0 0 56 16,0 0 73-16,0 0-13 16,0 0-44-16,-33 0 4 0,31 0 7 15,2 0-18-15,0 0-35 16,0 0-18-16,0 0-17 16,0 0-14-16,5 0-9 15,16-2-2-15,10 0 10 16,9-3 11-16,10-1 1 15,11 2-10-15,17-3 9 16,18 0-19-16,19 0-10 16,3 2-8-16,-5 0 0 15,-7 1 6-15,-11 0-8 16,2 0 7-16,2 1-2 16,0-4-2-16,-1 4 0 15,-4-4 1-15,-3 4 2 16,-3-1-1-16,-2-1-2 0,-2-2-1 15,-1 0-1-15,2-3-1 16,3 0 8-16,3-2 3 16,9 0-12-16,7 3-5 15,4-1 14-15,2 3-5 16,1 2-4-16,-5 2 2 16,-2 1-7-16,-5 2 8 15,0 0-4-15,-3 0-4 16,-2 0 4-16,0 0-5 15,0 2 0-15,-1 1 0 16,0 0 0-16,0-1 1 16,1-1 0-16,0 1 0 15,1-2 0-15,5 0 8 0,0 0-9 16,7 0 1-16,-1 0 0 16,5 0 1-16,-1 0-1 15,3-2 9-15,0 1-10 16,-4 1 0-16,2 0 1 15,-6 0 6-15,0 0-5 16,-2 0 7-16,-5 1-2 16,-2 5-5-16,2-1 8 15,-7 1-2-15,0-1-1 16,-2 0 5-16,-1 0 0 16,2-1-5-16,-2 0 11 0,1 0 3 15,-1 1-3 1,2-2-4-16,1 0 0 0,-2 0 1 15,-2 0-4-15,-4-2 2 16,-15 1-5-16,-12 0 4 16,-11 1-2-16,-5-1-1 15,8 0 6-15,7 1-2 16,5 2 2-16,-4-3-1 16,-4 1-5-16,-7 0 1 15,-3 0-4-15,-6 0 2 16,-5 2 2-16,-4-3-1 15,-3 1 2-15,-3 1-1 16,-2-1 5-16,-1 0-4 16,-2-1 1-16,-4-2 2 15,-1 0 1-15,-7 0-4 0,-1 0 5 16,-3 0-2-16,-1 0-2 16,-2 0-6-16,0-8-6 15,0-8-81-15,0-11-444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1T06:02:26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4119 6433 1485 0,'0'0'226'0,"0"0"-77"16,0 0 26-16,0 0-64 15,0 0-49-15,0 0-24 16,-16-13-23-16,29 27-14 16,10 8 23-16,9 3 24 15,4-1-4-15,11-4-5 16,6-6 25-16,24-14 19 15,28-10 15-15,30-36-16 0,10-17-10 16,-6-7-23-16,-20-2-12 16,-36 19-11-1,-20 9-8-15,-18 9-9 0,-11 9-9 16,0 2 12-16,-9 3-10 16,0 5-2-16,-14 14-22 15,-8 2-66-15,-3 53-130 16,-9 0-29-16,-8 6-367 0</inkml:trace>
  <inkml:trace contextRef="#ctx0" brushRef="#br0" timeOffset="548.262">4371 7469 1674 0,'0'0'212'15,"0"0"-77"-15,0 0 25 16,0 0-60-16,0 0-51 16,0 0-33-16,0 0-14 15,24 26 47-15,13 0 46 16,15 2-5-16,5-2-33 15,5-5-26-15,1-10 17 16,8-8 9-16,11-6-10 16,26-37 13-16,31-32-6 15,20-28 1-15,1-17-4 0,-10-5-15 16,-18 8-6 0,-8 13-18-16,-26 21-12 0,-23 22 0 15,-23 21 11-15,-18 11-11 16,-3-1 0-16,-4 8 0 15,-6 4-18-15,-12 9-36 16,-6 6-52-16,-3 17-79 16,-9 9-287-16,-10 1-349 0</inkml:trace>
  <inkml:trace contextRef="#ctx0" brushRef="#br0" timeOffset="16119.6554">6939 10274 1245 0,'0'0'151'16,"0"0"-115"-16,0 0-14 0,0 0 7 16,0 0 3-16,-24-9-6 15,36 9-13-15,12 0 15 16,15 0 10-16,12 9 33 16,14 2-7-16,17 1-4 15,19 1-14-15,22-1-1 16,5-1-5-16,2-2-2 15,-6-4-9-15,-8-4-7 16,6 1 4-16,5 0-1 16,4 1-11-16,1 0-1 15,-5 3-6-15,-2 2 5 16,-4-2-12-16,1 2 6 0,-3 2 5 16,1-5-10-16,3-3 14 15,4-2-3-15,4 0 4 16,0 0 5-16,-2 0-10 15,-2-7-2-15,1-3 2 16,-3 0 6-16,1 0 0 16,-1 1 5-16,2 4-10 15,0 1 2-15,-2 3 4 16,-6 1 1-16,-5 0-4 16,-7 0-6-16,-1 0 2 15,2 0 5-15,-1 0 11 16,0-4 1-16,-3 0 4 15,1 3 0-15,-2 1-22 0,-3 0 6 16,1 0 7-16,-3 2-5 16,-2 6 2-16,-1-1-2 15,0 2 0-15,-3-1 0 16,-3-3-4-16,-2 1 8 16,-2 0-1-16,-3-2 0 15,-1 0-2-15,2-1 3 16,5 0-7-16,3-1 2 15,1-1 1-15,6 3-2 16,0-3-1-16,5 2 7 16,0 0-5-16,2-1-4 0,-3 1 4 15,0-2 2 1,-3-1-1-16,-3 0-10 16,-2 0 5-16,-5 0 2 15,-14 0-6-15,-15 0 8 0,-13 0-6 16,-3 0 0-16,6 0-1 15,5 0-2-15,6 0-1 16,-2 0 2-16,-4 0 0 16,-1 0 6-16,-1-3-9 15,1 1 9-15,1-1-13 16,-1-1 7-16,1-1-2 16,2 2-1-16,-1-3-5 0,0 2 10 15,0-3-11 1,-5 4 9-16,-3-3-8 0,-5 1-1 15,-3 2 0-15,-7 0 7 16,-8 0-7-16,-7 1 1 16,-4 1-1-16,-7 1 0 15,-2-2 2-15,-2 1-2 16,-3 1 2-16,0 0 2 16,0 0-4-16,-9 0-67 15,-66 0-86-15,5 0-171 16,-19 1-889-16</inkml:trace>
  <inkml:trace contextRef="#ctx0" brushRef="#br0" timeOffset="21651.5531">8435 12224 1672 0,'0'0'174'0,"0"0"-127"16,81 37-35-16,-35-18 54 15,5 3 12-15,2-2 31 16,1 2-30-16,4 0-11 15,2-3 7-15,2 1-5 16,1 0-17-16,0-2-6 16,-3 0-13-16,-1-2-7 15,-6-1-7-15,-5-2 0 16,0-2-2-16,-3-1 8 16,3-3-9-16,-2-3 2 15,6-1 8-15,5-3-2 0,2 0-8 16,3-2 2-16,2-6-1 15,0-1 6-15,2-1-15 16,-2-1 5-16,-4 0-3 16,-5 0-9-16,-5 0 16 15,-6-1-2-15,-5-4-4 16,-3-1 2-16,-1-5 2 16,-1-6 1-16,2-5-1 15,2-6-7-15,0-4-7 16,1-5-1-16,1-4 4 15,-2 0-5-15,1 2-1 0,-4 2 0 16,-2 5 1 0,-2 2 0-16,-4 7 0 15,-3 0 1-15,-4 7 0 0,0 1 0 16,-6-1 8-16,-3 0-1 16,-3-5 6-16,-6-5-13 15,-2-9 9-15,-2-7 0 16,-17-4-9-16,-11-2 6 15,-7-4-7-15,-11 1 2 16,-22-2-2-16,-18-2 0 16,-27 0 0-16,-16 8-1 15,1 13 0-15,7 13-6 16,17 8-2-16,2 4 8 0,1 6-7 16,-1 3 7-1,1 5 0-15,-1 4-5 0,7 2-6 16,16 0 11-16,16 0 0 15,14 2 0-15,0 4 0 16,-19 3-13-16,-18 8 7 16,-27 7-1-16,0 5 2 15,9 0 5-15,11 2 0 16,22-5-8-16,12-3 9 16,14 1 0-16,4-1 0 15,-5 9-1-15,-5 5 0 16,-4 7-5-16,12 4 5 15,11 2-13-15,5 4 14 16,12 4-12-16,6 2 2 0,11 4 9 16,0-1-6-16,15 0 7 15,12-2 6-15,12 0 7 16,8-2 2-16,9-3 2 16,11 1-8-16,15 2 7 15,-8-9 8-15,4-4-6 16,13-1 0-16,4-8 0 15,20 4 9-15,-1-6 1 16,-22-11 1-16,-22-10-14 16,-25-6 1-16,-1-5 4 15,0 2-2-15,2-4-6 16,-1 1-2-16,-9-2 2 16,-8 0-10-16,-6 0 5 15,-8 0-5-15,-5-2-1 16,-5 1-1-16,-4-1-12 0,0 2-51 15,-4 0-70-15,-11 0-88 16,-7 0-379-16</inkml:trace>
  <inkml:trace contextRef="#ctx0" brushRef="#br0" timeOffset="29040.6348">9190 13917 1300 0,'0'0'136'0,"0"0"-104"16,112 16-17-16,-27-10 102 15,22-1 4-15,-4-2-30 16,-22 0-15-16,-25-2-19 16,-13-1-17-16,5 0 5 0,6 0-11 15,12-4 5 1,-4-10 23-16,0-7-19 0,2-8-24 15,0-4 11 1,-1-7 8-16,2-4-23 0,-3-4 0 16,0-2-1-16,-3-1-13 15,-6 0 4-15,-6 2-4 16,-6 1 0-16,-10 1 5 16,-4 0 0-16,-6 0-4 15,-7-3 0-15,-3 1 8 16,-4 1-10-16,-5 1 0 15,-2 2 1-15,0 2 6 16,-16 1-1-16,-4 3 2 0,-10 1-7 16,-4 2 23-1,-9-1 8-15,-4 1-18 0,-6-2-2 16,-5 4-11 0,-2 2-1-16,-3 3 1 0,-1 6 1 15,-1 1-1-15,-5 4 0 16,4 1 0-16,-1 5 0 15,-2-1 0-15,0 3-1 16,-5 4-1-16,-14-1 1 16,-21 7 0-16,-22 0 1 15,0 14-1-15,8 8 1 16,16 3 5-16,32-3-6 16,16-2 0-16,17-3 0 15,5 2 0-15,-4 4-7 16,-2 7 7-16,-5 7 0 0,9 4-1 15,5 3-1 1,6 5 1-16,3 6 1 0,8 16-9 16,4 16 8-16,10-5 1 15,3-10-1-15,1-7 1 16,16-13-1-16,10 6 1 16,7 9 0-16,7-3 8 15,7-3-2-15,9-4 7 16,22 1 6-16,21-5-2 15,27-7 9-15,10-10 4 16,-7-16-6-16,-17-11-6 16,-31-6 3-16,-25-3-14 0,-19 0 7 15,-11 0-2-15,-3 0 7 16,-1-2-1-16,-3-3 0 16,-7 1 0-16,-6-2 0 15,-1 1-1-15,-2 0-5 16,-1 1-10-16,-3-1 5 15,0 5-7-15,0 0-22 16,2 0-73-16,-1 0-134 16,-1-3-395-16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96849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698500"/>
            <a:ext cx="46545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932999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4383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1813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4c7d604673_2_723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g4c7d604673_2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4783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48</a:t>
            </a:fld>
            <a:endParaRPr lang="en-US"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08344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49</a:t>
            </a:fld>
            <a:endParaRPr lang="en-US"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78493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770AE653-B153-4375-BB68-0D3082227766}" type="slidenum">
              <a:rPr lang="en-US" altLang="en-US" sz="1300">
                <a:latin typeface="Arial" panose="020B0604020202020204" pitchFamily="34" charset="0"/>
              </a:rPr>
              <a:pPr eaLnBrk="1" hangingPunct="1"/>
              <a:t>3</a:t>
            </a:fld>
            <a:endParaRPr lang="en-US" altLang="en-US" sz="13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034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92001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88435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27143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76943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45536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4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6311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552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2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2" name="Google Shape;172;p75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4" name="Google Shape;174;p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5" name="Google Shape;175;p7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6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7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7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80" name="Google Shape;180;p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81" name="Google Shape;181;p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997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22219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851861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46825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59261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947208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092723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732799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55" name="Google Shape;55;p63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6" name="Google Shape;56;p6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" name="Google Shape;57;p6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" name="Google Shape;58;p6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59" name="Google Shape;59;p6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6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1" name="Google Shape;61;p6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" name="Google Shape;62;p6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" name="Google Shape;63;p6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4" name="Google Shape;64;p6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5" name="Google Shape;65;p6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" name="Google Shape;66;p6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" name="Google Shape;67;p6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68" name="Google Shape;68;p63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6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568434"/>
      </p:ext>
    </p:extLst>
  </p:cSld>
  <p:clrMapOvr>
    <a:masterClrMapping/>
  </p:clrMapOvr>
  <p:transition spd="slow">
    <p:strips dir="r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3299636"/>
      </p:ext>
    </p:extLst>
  </p:cSld>
  <p:clrMapOvr>
    <a:masterClrMapping/>
  </p:clrMapOvr>
  <p:transition spd="slow">
    <p:strips dir="r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5055219"/>
      </p:ext>
    </p:extLst>
  </p:cSld>
  <p:clrMapOvr>
    <a:masterClrMapping/>
  </p:clrMapOvr>
  <p:transition spd="slow">
    <p:strips dir="r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9" name="Google Shape;149;p7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50" name="Google Shape;150;p7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51" name="Google Shape;151;p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3014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5898813"/>
      </p:ext>
    </p:extLst>
  </p:cSld>
  <p:clrMapOvr>
    <a:masterClrMapping/>
  </p:clrMapOvr>
  <p:transition spd="slow">
    <p:strips dir="rd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91478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876945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608664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7683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10029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6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6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3" name="Google Shape;123;p6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4" name="Google Shape;124;p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205115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286514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116007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2882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728299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56697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92072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8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8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1" name="Google Shape;191;p78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2" name="Google Shape;192;p78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3" name="Google Shape;193;p78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78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95" name="Google Shape;195;p7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96" name="Google Shape;196;p78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9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9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0" name="Google Shape;200;p79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1" name="Google Shape;201;p79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2" name="Google Shape;202;p79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7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04" name="Google Shape;204;p79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205" name="Google Shape;205;p79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79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7" name="Google Shape;207;p79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8" name="Google Shape;208;p79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9" name="Google Shape;209;p79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11" name="Google Shape;211;p79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212" name="Google Shape;212;p79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79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80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80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7" name="Google Shape;217;p80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80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9" name="Google Shape;219;p80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0" name="Google Shape;220;p80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1" name="Google Shape;221;p80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22" name="Google Shape;222;p80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223" name="Google Shape;223;p80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6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9" name="Google Shape;129;p6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0" name="Google Shape;130;p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226" name="Google Shape;226;p81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27" name="Google Shape;227;p8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28" name="Google Shape;228;p8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29" name="Google Shape;229;p8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30" name="Google Shape;230;p8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8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32" name="Google Shape;232;p8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3" name="Google Shape;233;p8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4" name="Google Shape;234;p8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35" name="Google Shape;235;p8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36" name="Google Shape;236;p8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7" name="Google Shape;237;p8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8" name="Google Shape;238;p8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39" name="Google Shape;239;p81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8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8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8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44" name="Google Shape;244;p8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5" name="Google Shape;245;p8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6" name="Google Shape;246;p8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47" name="Google Shape;247;p8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48" name="Google Shape;248;p8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9" name="Google Shape;249;p8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0" name="Google Shape;250;p8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51" name="Google Shape;251;p8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252" name="Google Shape;252;p8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53" name="Google Shape;253;p82"/>
          <p:cNvSpPr txBox="1">
            <a:spLocks noGrp="1"/>
          </p:cNvSpPr>
          <p:nvPr>
            <p:ph type="body" idx="2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54" name="Google Shape;254;p82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8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57" name="Google Shape;257;p8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8" name="Google Shape;258;p8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9" name="Google Shape;259;p8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60" name="Google Shape;260;p8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61" name="Google Shape;261;p8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2" name="Google Shape;262;p8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3" name="Google Shape;263;p8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64" name="Google Shape;264;p8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8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266" name="Google Shape;266;p83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7" name="Google Shape;267;p83"/>
          <p:cNvSpPr txBox="1">
            <a:spLocks noGrp="1"/>
          </p:cNvSpPr>
          <p:nvPr>
            <p:ph type="body" idx="2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68" name="Google Shape;268;p83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9" name="Google Shape;269;p83"/>
          <p:cNvSpPr txBox="1">
            <a:spLocks noGrp="1"/>
          </p:cNvSpPr>
          <p:nvPr>
            <p:ph type="body" idx="4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70" name="Google Shape;270;p83"/>
          <p:cNvSpPr txBox="1">
            <a:spLocks noGrp="1"/>
          </p:cNvSpPr>
          <p:nvPr>
            <p:ph type="body" idx="5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8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73" name="Google Shape;273;p8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4" name="Google Shape;274;p8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5" name="Google Shape;275;p8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76" name="Google Shape;276;p8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77" name="Google Shape;277;p8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8" name="Google Shape;278;p8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9" name="Google Shape;279;p8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80" name="Google Shape;280;p84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8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282" name="Google Shape;282;p84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8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85" name="Google Shape;285;p8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86" name="Google Shape;286;p8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87" name="Google Shape;287;p8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88" name="Google Shape;288;p8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89" name="Google Shape;289;p8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90" name="Google Shape;290;p8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91" name="Google Shape;291;p8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92" name="Google Shape;292;p8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5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294" name="Google Shape;294;p85"/>
          <p:cNvSpPr txBox="1">
            <a:spLocks noGrp="1"/>
          </p:cNvSpPr>
          <p:nvPr>
            <p:ph type="body" idx="1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95" name="Google Shape;295;p85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6" name="Google Shape;296;p85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8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99" name="Google Shape;299;p8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00" name="Google Shape;300;p8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01" name="Google Shape;301;p8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302" name="Google Shape;302;p8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03" name="Google Shape;303;p8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04" name="Google Shape;304;p8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05" name="Google Shape;305;p8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306" name="Google Shape;306;p86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8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308" name="Google Shape;308;p86"/>
          <p:cNvSpPr txBox="1"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86"/>
          <p:cNvSpPr>
            <a:spLocks noGrp="1"/>
          </p:cNvSpPr>
          <p:nvPr>
            <p:ph type="pic" idx="2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0" name="Google Shape;310;p86"/>
          <p:cNvSpPr txBox="1">
            <a:spLocks noGrp="1"/>
          </p:cNvSpPr>
          <p:nvPr>
            <p:ph type="body" idx="1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11" name="Google Shape;311;p86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8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14" name="Google Shape;314;p8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15" name="Google Shape;315;p8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16" name="Google Shape;316;p8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317" name="Google Shape;317;p8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18" name="Google Shape;318;p8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19" name="Google Shape;319;p8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20" name="Google Shape;320;p8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321" name="Google Shape;321;p87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8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323" name="Google Shape;323;p87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8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88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327" name="Google Shape;327;p88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28" name="Google Shape;328;p88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29" name="Google Shape;329;p88"/>
            <p:cNvSpPr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330" name="Google Shape;330;p88" descr="Picture 7.png"/>
          <p:cNvPicPr preferRelativeResize="0"/>
          <p:nvPr/>
        </p:nvPicPr>
        <p:blipFill rotWithShape="1">
          <a:blip r:embed="rId2">
            <a:alphaModFix/>
          </a:blip>
          <a:srcRect l="5336" t="1923"/>
          <a:stretch/>
        </p:blipFill>
        <p:spPr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88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9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332" name="Google Shape;332;p88"/>
          <p:cNvSpPr txBox="1">
            <a:spLocks noGrp="1"/>
          </p:cNvSpPr>
          <p:nvPr>
            <p:ph type="body" idx="1"/>
          </p:nvPr>
        </p:nvSpPr>
        <p:spPr>
          <a:xfrm rot="5400000">
            <a:off x="1303338" y="296863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" name="Google Shape;333;p88"/>
          <p:cNvSpPr txBox="1">
            <a:spLocks noGrp="1"/>
          </p:cNvSpPr>
          <p:nvPr>
            <p:ph type="body" idx="2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9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89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7" name="Google Shape;337;p89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8" name="Google Shape;338;p89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9" name="Google Shape;339;p89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8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341" name="Google Shape;341;p89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342" name="Google Shape;342;p89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89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9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8" name="Google Shape;358;p9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9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60" name="Google Shape;360;p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61" name="Google Shape;361;p9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4" name="Google Shape;134;p6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5" name="Google Shape;135;p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6" name="Google Shape;136;p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7" name="Google Shape;137;p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2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4" name="Google Shape;364;p9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5" name="Google Shape;365;p92"/>
          <p:cNvSpPr txBox="1">
            <a:spLocks noGrp="1"/>
          </p:cNvSpPr>
          <p:nvPr>
            <p:ph type="ftr" idx="11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66" name="Google Shape;366;p92"/>
          <p:cNvSpPr txBox="1">
            <a:spLocks noGrp="1"/>
          </p:cNvSpPr>
          <p:nvPr>
            <p:ph type="sldNum" idx="12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9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9" name="Google Shape;369;p9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9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71" name="Google Shape;371;p9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72" name="Google Shape;372;p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9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5" name="Google Shape;375;p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6" name="Google Shape;376;p9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7" name="Google Shape;377;p9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78" name="Google Shape;378;p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79" name="Google Shape;379;p9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9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2" name="Google Shape;382;p9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3" name="Google Shape;383;p9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4" name="Google Shape;384;p9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5" name="Google Shape;385;p9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6" name="Google Shape;386;p9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87" name="Google Shape;387;p9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88" name="Google Shape;388;p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9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1" name="Google Shape;391;p9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92" name="Google Shape;392;p9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93" name="Google Shape;393;p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96" name="Google Shape;396;p9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97" name="Google Shape;397;p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9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0" name="Google Shape;400;p9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01" name="Google Shape;401;p9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02" name="Google Shape;402;p9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03" name="Google Shape;403;p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04" name="Google Shape;404;p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9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7" name="Google Shape;407;p9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8" name="Google Shape;408;p9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09" name="Google Shape;409;p9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10" name="Google Shape;410;p9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11" name="Google Shape;411;p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0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4" name="Google Shape;414;p100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5" name="Google Shape;415;p10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16" name="Google Shape;416;p10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17" name="Google Shape;417;p1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01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0" name="Google Shape;420;p10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1" name="Google Shape;421;p10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22" name="Google Shape;422;p10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23" name="Google Shape;423;p10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7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1" name="Google Shape;141;p7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2" name="Google Shape;142;p7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3" name="Google Shape;143;p7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4" name="Google Shape;144;p7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5" name="Google Shape;145;p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6" name="Google Shape;146;p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0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8" name="Google Shape;438;p10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9" name="Google Shape;439;p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40" name="Google Shape;440;p10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41" name="Google Shape;441;p1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4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4" name="Google Shape;444;p1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5" name="Google Shape;445;p104"/>
          <p:cNvSpPr txBox="1">
            <a:spLocks noGrp="1"/>
          </p:cNvSpPr>
          <p:nvPr>
            <p:ph type="ftr" idx="11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46" name="Google Shape;446;p104"/>
          <p:cNvSpPr txBox="1">
            <a:spLocks noGrp="1"/>
          </p:cNvSpPr>
          <p:nvPr>
            <p:ph type="sldNum" idx="12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0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9" name="Google Shape;449;p10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0" name="Google Shape;450;p10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51" name="Google Shape;451;p10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52" name="Google Shape;452;p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5" name="Google Shape;455;p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6" name="Google Shape;456;p10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7" name="Google Shape;457;p10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58" name="Google Shape;458;p10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59" name="Google Shape;459;p10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0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2" name="Google Shape;462;p10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3" name="Google Shape;463;p10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4" name="Google Shape;464;p10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5" name="Google Shape;465;p10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6" name="Google Shape;466;p10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67" name="Google Shape;467;p10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68" name="Google Shape;468;p10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0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1" name="Google Shape;471;p10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72" name="Google Shape;472;p10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73" name="Google Shape;473;p1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76" name="Google Shape;476;p10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77" name="Google Shape;477;p10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0" name="Google Shape;480;p1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1" name="Google Shape;481;p1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82" name="Google Shape;482;p1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83" name="Google Shape;483;p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84" name="Google Shape;484;p1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7" name="Google Shape;487;p1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8" name="Google Shape;488;p1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89" name="Google Shape;489;p1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90" name="Google Shape;490;p1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91" name="Google Shape;491;p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4" name="Google Shape;494;p11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5" name="Google Shape;495;p1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96" name="Google Shape;496;p1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97" name="Google Shape;497;p1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54" name="Google Shape;154;p7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55" name="Google Shape;155;p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1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0" name="Google Shape;500;p11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1" name="Google Shape;501;p1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02" name="Google Shape;502;p1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03" name="Google Shape;503;p1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8" name="Google Shape;158;p7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9" name="Google Shape;159;p7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60" name="Google Shape;160;p7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61" name="Google Shape;161;p7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62" name="Google Shape;162;p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5" name="Google Shape;165;p7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7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67" name="Google Shape;167;p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68" name="Google Shape;168;p7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69" name="Google Shape;169;p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59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100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59" descr="Picture 7.png"/>
          <p:cNvPicPr preferRelativeResize="0"/>
          <p:nvPr/>
        </p:nvPicPr>
        <p:blipFill rotWithShape="1">
          <a:blip r:embed="rId38">
            <a:alphaModFix/>
          </a:blip>
          <a:srcRect l="1923" b="5335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59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4" name="Google Shape;14;p5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" name="Google Shape;15;p5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" name="Google Shape;16;p59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7" name="Google Shape;17;p59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8" name="Google Shape;18;p5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" name="Google Shape;19;p5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" name="Google Shape;20;p59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6" r:id="rId3"/>
    <p:sldLayoutId id="2147483657" r:id="rId4"/>
    <p:sldLayoutId id="2147483658" r:id="rId5"/>
    <p:sldLayoutId id="2147483659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704" r:id="rId12"/>
    <p:sldLayoutId id="2147483707" r:id="rId13"/>
    <p:sldLayoutId id="2147483756" r:id="rId14"/>
    <p:sldLayoutId id="2147483721" r:id="rId15"/>
    <p:sldLayoutId id="2147483730" r:id="rId16"/>
    <p:sldLayoutId id="2147483732" r:id="rId17"/>
    <p:sldLayoutId id="2147483733" r:id="rId18"/>
    <p:sldLayoutId id="2147483734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  <p:sldLayoutId id="2147483747" r:id="rId28"/>
    <p:sldLayoutId id="2147483748" r:id="rId29"/>
    <p:sldLayoutId id="2147483749" r:id="rId30"/>
    <p:sldLayoutId id="2147483750" r:id="rId31"/>
    <p:sldLayoutId id="2147483751" r:id="rId32"/>
    <p:sldLayoutId id="2147483752" r:id="rId33"/>
    <p:sldLayoutId id="2147483753" r:id="rId34"/>
    <p:sldLayoutId id="2147483754" r:id="rId35"/>
    <p:sldLayoutId id="2147483755" r:id="rId3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7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86" name="Google Shape;186;p7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87" name="Google Shape;187;p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6" name="Google Shape;346;p9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pic>
        <p:nvPicPr>
          <p:cNvPr id="347" name="Google Shape;347;p90" descr="Picture 7.png"/>
          <p:cNvPicPr preferRelativeResize="0"/>
          <p:nvPr/>
        </p:nvPicPr>
        <p:blipFill rotWithShape="1">
          <a:blip r:embed="rId1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9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49" name="Google Shape;349;p9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50" name="Google Shape;350;p9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51" name="Google Shape;351;p9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352" name="Google Shape;352;p9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53" name="Google Shape;353;p9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54" name="Google Shape;354;p9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55" name="Google Shape;355;p9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6" name="Google Shape;426;p10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pic>
        <p:nvPicPr>
          <p:cNvPr id="427" name="Google Shape;427;p102" descr="Picture 7.png"/>
          <p:cNvPicPr preferRelativeResize="0"/>
          <p:nvPr/>
        </p:nvPicPr>
        <p:blipFill rotWithShape="1">
          <a:blip r:embed="rId1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10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29" name="Google Shape;429;p10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0" name="Google Shape;430;p10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1" name="Google Shape;431;p10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432" name="Google Shape;432;p10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33" name="Google Shape;433;p10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4" name="Google Shape;434;p10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5" name="Google Shape;435;p10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emf"/><Relationship Id="rId4" Type="http://schemas.openxmlformats.org/officeDocument/2006/relationships/customXml" Target="../ink/ink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customXml" Target="../ink/ink18.xml"/><Relationship Id="rId4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customXml" Target="../ink/ink20.xml"/><Relationship Id="rId4" Type="http://schemas.openxmlformats.org/officeDocument/2006/relationships/image" Target="../media/image4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customXml" Target="../ink/ink24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3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2.wmf"/><Relationship Id="rId5" Type="http://schemas.openxmlformats.org/officeDocument/2006/relationships/image" Target="../media/image9.wmf"/><Relationship Id="rId15" Type="http://schemas.openxmlformats.org/officeDocument/2006/relationships/image" Target="../media/image14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wmf"/><Relationship Id="rId1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6.emf"/><Relationship Id="rId5" Type="http://schemas.openxmlformats.org/officeDocument/2006/relationships/customXml" Target="../ink/ink30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emf"/><Relationship Id="rId5" Type="http://schemas.openxmlformats.org/officeDocument/2006/relationships/customXml" Target="../ink/ink32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64.emf"/><Relationship Id="rId4" Type="http://schemas.openxmlformats.org/officeDocument/2006/relationships/customXml" Target="../ink/ink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customXml" Target="../ink/ink35.xml"/><Relationship Id="rId7" Type="http://schemas.openxmlformats.org/officeDocument/2006/relationships/customXml" Target="../ink/ink37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8.emf"/><Relationship Id="rId5" Type="http://schemas.openxmlformats.org/officeDocument/2006/relationships/customXml" Target="../ink/ink36.xml"/><Relationship Id="rId4" Type="http://schemas.openxmlformats.org/officeDocument/2006/relationships/image" Target="../media/image6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emf"/><Relationship Id="rId4" Type="http://schemas.openxmlformats.org/officeDocument/2006/relationships/customXml" Target="../ink/ink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6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mp"/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mp"/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2.emf"/><Relationship Id="rId4" Type="http://schemas.openxmlformats.org/officeDocument/2006/relationships/image" Target="../media/image81.tm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emf"/><Relationship Id="rId4" Type="http://schemas.openxmlformats.org/officeDocument/2006/relationships/customXml" Target="../ink/ink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1.emf"/><Relationship Id="rId5" Type="http://schemas.openxmlformats.org/officeDocument/2006/relationships/customXml" Target="../ink/ink46.xml"/><Relationship Id="rId4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mp"/><Relationship Id="rId7" Type="http://schemas.openxmlformats.org/officeDocument/2006/relationships/image" Target="../media/image9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6" Type="http://schemas.openxmlformats.org/officeDocument/2006/relationships/customXml" Target="../ink/ink47.xml"/><Relationship Id="rId5" Type="http://schemas.openxmlformats.org/officeDocument/2006/relationships/image" Target="../media/image94.tmp"/><Relationship Id="rId4" Type="http://schemas.openxmlformats.org/officeDocument/2006/relationships/image" Target="../media/image93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emf"/><Relationship Id="rId4" Type="http://schemas.openxmlformats.org/officeDocument/2006/relationships/customXml" Target="../ink/ink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mp"/><Relationship Id="rId2" Type="http://schemas.openxmlformats.org/officeDocument/2006/relationships/image" Target="../media/image97.tmp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0.emf"/><Relationship Id="rId5" Type="http://schemas.openxmlformats.org/officeDocument/2006/relationships/customXml" Target="../ink/ink49.xml"/><Relationship Id="rId4" Type="http://schemas.openxmlformats.org/officeDocument/2006/relationships/image" Target="../media/image99.tm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mp"/><Relationship Id="rId2" Type="http://schemas.openxmlformats.org/officeDocument/2006/relationships/image" Target="../media/image101.tmp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3.emf"/><Relationship Id="rId4" Type="http://schemas.openxmlformats.org/officeDocument/2006/relationships/customXml" Target="../ink/ink5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ninamf/courses/601sp15/lectures.shtml" TargetMode="External"/><Relationship Id="rId2" Type="http://schemas.openxmlformats.org/officeDocument/2006/relationships/hyperlink" Target="https://web.stanford.edu/class/archive/cs/cs109/cs109.1166/handouts/overview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emf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emf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emf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2200" y="3810000"/>
            <a:ext cx="6172200" cy="1524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M.Tech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DSE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000" b="0" dirty="0" smtClean="0">
                <a:solidFill>
                  <a:srgbClr val="CCCC00"/>
                </a:solidFill>
              </a:rPr>
              <a:t>DSECL ZG565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Dr.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Monali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Mavani</a:t>
            </a:r>
            <a:endParaRPr lang="en-US" sz="20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74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19693"/>
            <a:ext cx="8229600" cy="5012104"/>
          </a:xfrm>
        </p:spPr>
        <p:txBody>
          <a:bodyPr>
            <a:noAutofit/>
          </a:bodyPr>
          <a:lstStyle/>
          <a:p>
            <a:r>
              <a:rPr lang="en-US" sz="2400" dirty="0" smtClean="0"/>
              <a:t>There are two intuitive algorithms to estimate probabilities.</a:t>
            </a:r>
          </a:p>
          <a:p>
            <a:pPr lvl="1"/>
            <a:r>
              <a:rPr lang="en-US" sz="2400" dirty="0" smtClean="0"/>
              <a:t>MLE </a:t>
            </a:r>
          </a:p>
          <a:p>
            <a:pPr lvl="1"/>
            <a:r>
              <a:rPr lang="en-US" sz="2400" dirty="0" smtClean="0"/>
              <a:t>MAP</a:t>
            </a:r>
          </a:p>
          <a:p>
            <a:pPr lvl="1"/>
            <a:endParaRPr lang="en-US" sz="2400" dirty="0" smtClean="0"/>
          </a:p>
          <a:p>
            <a:r>
              <a:rPr lang="en-US" sz="2400" dirty="0" smtClean="0"/>
              <a:t>Example: Let X be a binary random variable which represents a coin.</a:t>
            </a:r>
          </a:p>
          <a:p>
            <a:pPr marL="0" indent="0">
              <a:buNone/>
            </a:pPr>
            <a:r>
              <a:rPr lang="en-US" sz="2400" dirty="0" smtClean="0"/>
              <a:t>				X= 1;  if coin flips to heads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		X= 0;  if coin flips to 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457200" indent="-228600" algn="ctr">
              <a:lnSpc>
                <a:spcPct val="100000"/>
              </a:lnSpc>
              <a:buClr>
                <a:srgbClr val="366092"/>
              </a:buClr>
              <a:buSzPts val="4400"/>
              <a:buFont typeface="Calibri"/>
            </a:pPr>
            <a:r>
              <a:rPr lang="en-US" sz="4000" spc="-150" dirty="0"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rPr>
              <a:t>Estimating Probabilities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77080" y="2180520"/>
              <a:ext cx="4201920" cy="2842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6640" y="2167920"/>
                <a:ext cx="4226040" cy="286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867193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Task is to estimate the probability P(X=1). </a:t>
            </a:r>
          </a:p>
          <a:p>
            <a:r>
              <a:rPr lang="en-US" sz="2400" dirty="0"/>
              <a:t>Let </a:t>
            </a:r>
            <a:r>
              <a:rPr lang="az-Cyrl-AZ" sz="2400" dirty="0"/>
              <a:t>Ө</a:t>
            </a:r>
            <a:r>
              <a:rPr lang="en-US" sz="2400" dirty="0"/>
              <a:t> refers to the true probability of head (P(X=1) = </a:t>
            </a:r>
            <a:r>
              <a:rPr lang="az-Cyrl-AZ" sz="2400" dirty="0"/>
              <a:t>Ө</a:t>
            </a:r>
            <a:r>
              <a:rPr lang="en-US" sz="2400" dirty="0"/>
              <a:t> )</a:t>
            </a:r>
          </a:p>
          <a:p>
            <a:r>
              <a:rPr lang="en-US" sz="2400" dirty="0"/>
              <a:t>We use </a:t>
            </a:r>
            <a:r>
              <a:rPr lang="az-Cyrl-AZ" sz="2400" dirty="0"/>
              <a:t>Ӫ</a:t>
            </a:r>
            <a:r>
              <a:rPr lang="en-US" sz="2400" dirty="0"/>
              <a:t> to refer to our learned estimate of this true </a:t>
            </a:r>
            <a:r>
              <a:rPr lang="az-Cyrl-AZ" sz="2400" dirty="0"/>
              <a:t>Ө</a:t>
            </a:r>
            <a:r>
              <a:rPr lang="en-US" sz="2400" dirty="0"/>
              <a:t>.</a:t>
            </a:r>
          </a:p>
          <a:p>
            <a:endParaRPr lang="en-US" sz="2400" dirty="0" smtClean="0"/>
          </a:p>
          <a:p>
            <a:r>
              <a:rPr lang="en-US" sz="2400" dirty="0" smtClean="0"/>
              <a:t>To estimate the probability we gathered data by flipping the coin </a:t>
            </a:r>
            <a:r>
              <a:rPr lang="en-US" sz="2400" i="1" dirty="0" smtClean="0"/>
              <a:t>n</a:t>
            </a:r>
            <a:r>
              <a:rPr lang="en-US" sz="2400" dirty="0" smtClean="0"/>
              <a:t> times</a:t>
            </a:r>
          </a:p>
          <a:p>
            <a:pPr marL="0" indent="0">
              <a:buNone/>
            </a:pPr>
            <a:r>
              <a:rPr lang="en-US" sz="2400" dirty="0" smtClean="0"/>
              <a:t>			n =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+ </a:t>
            </a:r>
            <a:r>
              <a:rPr lang="el-GR" sz="2400" dirty="0" smtClean="0"/>
              <a:t>α</a:t>
            </a:r>
            <a:r>
              <a:rPr lang="en-US" sz="2400" baseline="-25000" dirty="0"/>
              <a:t>0</a:t>
            </a:r>
            <a:r>
              <a:rPr lang="en-US" sz="2400" dirty="0" smtClean="0"/>
              <a:t> ;  where </a:t>
            </a:r>
            <a:r>
              <a:rPr lang="el-GR" sz="2400" dirty="0"/>
              <a:t>α</a:t>
            </a:r>
            <a:r>
              <a:rPr lang="en-US" sz="2400" baseline="-25000" dirty="0"/>
              <a:t>1</a:t>
            </a:r>
            <a:r>
              <a:rPr lang="en-US" sz="2400" dirty="0" smtClean="0"/>
              <a:t> = number of heads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		</a:t>
            </a:r>
            <a:r>
              <a:rPr lang="en-US" sz="2400" dirty="0"/>
              <a:t> </a:t>
            </a:r>
            <a:r>
              <a:rPr lang="en-US" sz="2400" dirty="0" smtClean="0"/>
              <a:t>       and    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= number of tails.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457200" indent="-228600">
              <a:lnSpc>
                <a:spcPct val="100000"/>
              </a:lnSpc>
              <a:buSzPts val="3600"/>
            </a:pPr>
            <a:endParaRPr lang="en-US" sz="3600" dirty="0">
              <a:latin typeface="Arial"/>
              <a:ea typeface="Arial"/>
              <a:cs typeface="Arial"/>
              <a:sym typeface="Arial"/>
            </a:endParaRPr>
          </a:p>
          <a:p>
            <a:pPr marL="457200" indent="-228600">
              <a:lnSpc>
                <a:spcPct val="100000"/>
              </a:lnSpc>
              <a:buSzPts val="3600"/>
            </a:pP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Example</a:t>
            </a:r>
          </a:p>
          <a:p>
            <a:pPr marL="457200" indent="-228600">
              <a:lnSpc>
                <a:spcPct val="100000"/>
              </a:lnSpc>
              <a:buSzPts val="3600"/>
            </a:pPr>
            <a:endParaRPr lang="en-US" sz="3600" dirty="0"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14040" y="1050120"/>
              <a:ext cx="6704280" cy="4563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3600" y="1036800"/>
                <a:ext cx="6726960" cy="45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687326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95400"/>
            <a:ext cx="8884227" cy="6143786"/>
          </a:xfrm>
        </p:spPr>
        <p:txBody>
          <a:bodyPr>
            <a:noAutofit/>
          </a:bodyPr>
          <a:lstStyle/>
          <a:p>
            <a:pPr marL="342900"/>
            <a:r>
              <a:rPr lang="en-US" sz="2400" dirty="0" smtClean="0"/>
              <a:t>As we have seen most intuitive estimate is		</a:t>
            </a:r>
            <a:endParaRPr lang="en-US" sz="2400" dirty="0"/>
          </a:p>
          <a:p>
            <a:pPr marL="342900"/>
            <a:endParaRPr lang="en-US" sz="2400" dirty="0" smtClean="0"/>
          </a:p>
          <a:p>
            <a:pPr marL="85725" indent="0">
              <a:buNone/>
            </a:pPr>
            <a:r>
              <a:rPr lang="en-US" sz="2400" dirty="0" smtClean="0"/>
              <a:t>			</a:t>
            </a:r>
            <a:r>
              <a:rPr lang="az-Cyrl-AZ" sz="2400" dirty="0" smtClean="0"/>
              <a:t>Ӫ</a:t>
            </a:r>
            <a:r>
              <a:rPr lang="en-US" sz="2400" dirty="0" smtClean="0"/>
              <a:t> =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/ (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</a:t>
            </a:r>
            <a:r>
              <a:rPr lang="en-US" sz="2400" dirty="0"/>
              <a:t>+ </a:t>
            </a:r>
            <a:r>
              <a:rPr lang="el-GR" sz="2400" dirty="0"/>
              <a:t>α</a:t>
            </a:r>
            <a:r>
              <a:rPr lang="en-US" sz="2400" baseline="-25000" dirty="0"/>
              <a:t>0</a:t>
            </a:r>
            <a:r>
              <a:rPr lang="en-US" sz="2400" dirty="0" smtClean="0"/>
              <a:t> )</a:t>
            </a:r>
          </a:p>
          <a:p>
            <a:pPr marL="342900"/>
            <a:r>
              <a:rPr lang="en-US" sz="2400" dirty="0" smtClean="0"/>
              <a:t>we flip a coin 50 time and we get 24 head out of 50 flips then</a:t>
            </a:r>
          </a:p>
          <a:p>
            <a:pPr marL="85725" indent="0">
              <a:buNone/>
            </a:pPr>
            <a:r>
              <a:rPr lang="en-US" sz="2400" dirty="0"/>
              <a:t>	</a:t>
            </a:r>
            <a:r>
              <a:rPr lang="az-Cyrl-AZ" sz="2400" dirty="0" smtClean="0"/>
              <a:t>Ӫ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24 </a:t>
            </a:r>
            <a:r>
              <a:rPr lang="en-US" sz="2400" dirty="0"/>
              <a:t>/ </a:t>
            </a:r>
            <a:r>
              <a:rPr lang="en-US" sz="2400" dirty="0" smtClean="0"/>
              <a:t>(24 </a:t>
            </a:r>
            <a:r>
              <a:rPr lang="en-US" sz="2400" dirty="0"/>
              <a:t>+ </a:t>
            </a:r>
            <a:r>
              <a:rPr lang="en-US" sz="2400" dirty="0" smtClean="0"/>
              <a:t>26 )  = 0.48 ≈ 0.5</a:t>
            </a:r>
          </a:p>
          <a:p>
            <a:pPr marL="342900"/>
            <a:r>
              <a:rPr lang="en-US" sz="2400" dirty="0" smtClean="0"/>
              <a:t>we flip coin 3 time and we get head once then</a:t>
            </a:r>
          </a:p>
          <a:p>
            <a:pPr marL="85725" indent="0">
              <a:buNone/>
            </a:pPr>
            <a:r>
              <a:rPr lang="az-Cyrl-AZ" sz="2400" dirty="0" smtClean="0"/>
              <a:t>Ӫ</a:t>
            </a:r>
            <a:r>
              <a:rPr lang="en-US" sz="2400" dirty="0" smtClean="0"/>
              <a:t> </a:t>
            </a:r>
            <a:r>
              <a:rPr lang="en-US" sz="2400" dirty="0"/>
              <a:t>= 1</a:t>
            </a:r>
            <a:r>
              <a:rPr lang="en-US" sz="2400" dirty="0" smtClean="0"/>
              <a:t> </a:t>
            </a:r>
            <a:r>
              <a:rPr lang="en-US" sz="2400" dirty="0"/>
              <a:t>/ </a:t>
            </a:r>
            <a:r>
              <a:rPr lang="en-US" sz="2400" dirty="0" smtClean="0"/>
              <a:t>(</a:t>
            </a:r>
            <a:r>
              <a:rPr lang="en-US" sz="2400" dirty="0"/>
              <a:t>1</a:t>
            </a:r>
            <a:r>
              <a:rPr lang="en-US" sz="2400" dirty="0" smtClean="0"/>
              <a:t> </a:t>
            </a:r>
            <a:r>
              <a:rPr lang="en-US" sz="2400" dirty="0"/>
              <a:t>+ 2</a:t>
            </a:r>
            <a:r>
              <a:rPr lang="en-US" sz="2400" dirty="0" smtClean="0"/>
              <a:t> </a:t>
            </a:r>
            <a:r>
              <a:rPr lang="en-US" sz="2400" dirty="0"/>
              <a:t>)  </a:t>
            </a:r>
            <a:r>
              <a:rPr lang="en-US" sz="2400" dirty="0" smtClean="0"/>
              <a:t> </a:t>
            </a:r>
            <a:r>
              <a:rPr lang="en-US" sz="2400" dirty="0"/>
              <a:t>≈ </a:t>
            </a:r>
            <a:r>
              <a:rPr lang="en-US" sz="2400" dirty="0" smtClean="0"/>
              <a:t>0.33</a:t>
            </a:r>
          </a:p>
          <a:p>
            <a:pPr marL="85725" indent="0">
              <a:buNone/>
            </a:pPr>
            <a:endParaRPr lang="en-US" sz="2400" dirty="0" smtClean="0"/>
          </a:p>
          <a:p>
            <a:pPr marL="342900"/>
            <a:r>
              <a:rPr lang="en-US" sz="2400" dirty="0" smtClean="0"/>
              <a:t>Though, if we have some prior knowledge about coin, </a:t>
            </a:r>
          </a:p>
          <a:p>
            <a:pPr marL="642938" lvl="1"/>
            <a:r>
              <a:rPr lang="en-US" sz="2400" dirty="0" smtClean="0"/>
              <a:t>for example, if the coin is government minted, then we might believe that </a:t>
            </a:r>
            <a:r>
              <a:rPr lang="az-Cyrl-AZ" sz="2400" dirty="0" smtClean="0"/>
              <a:t>Ӫ</a:t>
            </a:r>
            <a:r>
              <a:rPr lang="en-US" sz="2400" dirty="0" smtClean="0"/>
              <a:t> much closer to 0.5 that 0.33</a:t>
            </a:r>
          </a:p>
          <a:p>
            <a:pPr marL="85725" indent="0">
              <a:buNone/>
            </a:pPr>
            <a:endParaRPr lang="en-US" sz="2400" dirty="0"/>
          </a:p>
          <a:p>
            <a:pPr marL="85725" indent="0">
              <a:buNone/>
            </a:pPr>
            <a:r>
              <a:rPr lang="en-US" sz="2400" dirty="0" smtClean="0"/>
              <a:t> </a:t>
            </a:r>
          </a:p>
          <a:p>
            <a:pPr marL="85725" indent="0">
              <a:buNone/>
            </a:pP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7614834" cy="1143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457200" indent="-228600">
              <a:lnSpc>
                <a:spcPct val="100000"/>
              </a:lnSpc>
              <a:buSzPts val="3600"/>
            </a:pPr>
            <a:r>
              <a:rPr lang="en-US" sz="3600" dirty="0">
                <a:latin typeface="Arial"/>
                <a:ea typeface="Arial"/>
                <a:cs typeface="Arial"/>
              </a:rPr>
              <a:t>Estimating Probabilities: First Algorithm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8680" y="1394280"/>
              <a:ext cx="8805960" cy="4822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40" y="1382400"/>
                <a:ext cx="8825400" cy="484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693083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51084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Second Algorithm </a:t>
            </a:r>
            <a:r>
              <a:rPr lang="en-US" sz="2400" dirty="0" smtClean="0"/>
              <a:t>allow us to incorporate our </a:t>
            </a:r>
            <a:r>
              <a:rPr lang="en-US" sz="2400" b="1" dirty="0" smtClean="0"/>
              <a:t>prior knowledge </a:t>
            </a:r>
            <a:r>
              <a:rPr lang="en-US" sz="2400" dirty="0" smtClean="0"/>
              <a:t>about coins by adding any number of imaginary coin flips resulting in heads and tails.</a:t>
            </a:r>
          </a:p>
          <a:p>
            <a:endParaRPr lang="en-US" sz="2400" dirty="0" smtClean="0"/>
          </a:p>
          <a:p>
            <a:r>
              <a:rPr lang="en-US" sz="2400" dirty="0" smtClean="0"/>
              <a:t>Let assume, 		</a:t>
            </a:r>
            <a:r>
              <a:rPr lang="el-GR" sz="2400" dirty="0"/>
              <a:t> </a:t>
            </a:r>
            <a:r>
              <a:rPr lang="el-GR" sz="2400" dirty="0" smtClean="0"/>
              <a:t>γ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denotes imaginary heads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             		</a:t>
            </a:r>
            <a:r>
              <a:rPr lang="el-GR" sz="2400" dirty="0"/>
              <a:t> γ</a:t>
            </a:r>
            <a:r>
              <a:rPr lang="en-US" sz="2400" baseline="-25000" dirty="0"/>
              <a:t>0</a:t>
            </a:r>
            <a:r>
              <a:rPr lang="en-US" sz="2400" dirty="0" smtClean="0"/>
              <a:t> denotes imaginary tails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Considering this prior knowledge, now the </a:t>
            </a:r>
            <a:r>
              <a:rPr lang="az-Cyrl-AZ" sz="2400" dirty="0" smtClean="0"/>
              <a:t>Ӫ</a:t>
            </a:r>
            <a:r>
              <a:rPr lang="en-US" sz="2400" dirty="0" smtClean="0"/>
              <a:t> can be estimated as follows: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	</a:t>
            </a:r>
            <a:r>
              <a:rPr lang="az-Cyrl-AZ" sz="2400" dirty="0"/>
              <a:t>Ӫ</a:t>
            </a:r>
            <a:r>
              <a:rPr lang="en-US" sz="2400" dirty="0"/>
              <a:t> =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+ </a:t>
            </a:r>
            <a:r>
              <a:rPr lang="el-GR" sz="2400" dirty="0" smtClean="0"/>
              <a:t>γ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</a:t>
            </a:r>
            <a:r>
              <a:rPr lang="en-US" sz="2400" dirty="0"/>
              <a:t>/ </a:t>
            </a:r>
            <a:r>
              <a:rPr lang="en-US" sz="2400" dirty="0" smtClean="0"/>
              <a:t>(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</a:t>
            </a:r>
            <a:r>
              <a:rPr lang="en-US" sz="2400" dirty="0"/>
              <a:t>+ </a:t>
            </a:r>
            <a:r>
              <a:rPr lang="el-GR" sz="2400" dirty="0" smtClean="0"/>
              <a:t>γ</a:t>
            </a:r>
            <a:r>
              <a:rPr lang="en-US" sz="2400" baseline="-25000" dirty="0" smtClean="0"/>
              <a:t>1</a:t>
            </a:r>
            <a:r>
              <a:rPr lang="el-GR" sz="2400" dirty="0" smtClean="0"/>
              <a:t> </a:t>
            </a:r>
            <a:r>
              <a:rPr lang="en-US" sz="2400" dirty="0" smtClean="0"/>
              <a:t> + </a:t>
            </a:r>
            <a:r>
              <a:rPr lang="el-GR" sz="2400" dirty="0"/>
              <a:t>α</a:t>
            </a:r>
            <a:r>
              <a:rPr lang="en-US" sz="2400" baseline="-25000" dirty="0"/>
              <a:t>0</a:t>
            </a:r>
            <a:r>
              <a:rPr lang="en-US" sz="2400" dirty="0" smtClean="0"/>
              <a:t> + </a:t>
            </a:r>
            <a:r>
              <a:rPr lang="el-GR" sz="2400" dirty="0"/>
              <a:t>γ</a:t>
            </a:r>
            <a:r>
              <a:rPr lang="en-US" sz="2400" baseline="-25000" dirty="0"/>
              <a:t>0</a:t>
            </a:r>
            <a:r>
              <a:rPr lang="en-US" sz="2400" dirty="0" smtClean="0"/>
              <a:t>)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799" y="152400"/>
            <a:ext cx="8684217" cy="1143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457200" indent="-228600">
              <a:lnSpc>
                <a:spcPct val="100000"/>
              </a:lnSpc>
              <a:buSzPts val="3600"/>
            </a:pPr>
            <a:endParaRPr lang="en-US" sz="3600" dirty="0" smtClean="0">
              <a:latin typeface="Arial"/>
              <a:ea typeface="Arial"/>
              <a:cs typeface="Arial"/>
            </a:endParaRPr>
          </a:p>
          <a:p>
            <a:pPr marL="457200" indent="-228600">
              <a:lnSpc>
                <a:spcPct val="100000"/>
              </a:lnSpc>
              <a:buSzPts val="3600"/>
            </a:pPr>
            <a:r>
              <a:rPr lang="en-US" sz="3600" dirty="0" smtClean="0">
                <a:latin typeface="Arial"/>
                <a:ea typeface="Arial"/>
                <a:cs typeface="Arial"/>
              </a:rPr>
              <a:t>Estimating </a:t>
            </a:r>
            <a:r>
              <a:rPr lang="en-US" sz="3600" dirty="0">
                <a:latin typeface="Arial"/>
                <a:ea typeface="Arial"/>
                <a:cs typeface="Arial"/>
              </a:rPr>
              <a:t>Probabilities: Second Algorithm</a:t>
            </a:r>
          </a:p>
          <a:p>
            <a:pPr marL="457200" indent="-228600">
              <a:lnSpc>
                <a:spcPct val="100000"/>
              </a:lnSpc>
              <a:buSzPts val="3600"/>
            </a:pPr>
            <a:endParaRPr lang="en-US" sz="3600" dirty="0">
              <a:latin typeface="Arial"/>
              <a:ea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69160" y="3068640"/>
              <a:ext cx="5153760" cy="3222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9440" y="3056040"/>
                <a:ext cx="5177520" cy="32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26577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798" y="1295400"/>
            <a:ext cx="8839201" cy="5562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we have reason to assume that </a:t>
            </a:r>
            <a:r>
              <a:rPr lang="az-Cyrl-AZ" sz="2400" dirty="0" smtClean="0"/>
              <a:t>Ө</a:t>
            </a:r>
            <a:r>
              <a:rPr lang="en-US" sz="2400" dirty="0" smtClean="0"/>
              <a:t> is 0.7 we can put: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		</a:t>
            </a:r>
            <a:r>
              <a:rPr lang="el-GR" sz="2400" dirty="0"/>
              <a:t> </a:t>
            </a:r>
            <a:r>
              <a:rPr lang="el-GR" sz="2400" dirty="0" smtClean="0"/>
              <a:t>γ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= 7 	and 	</a:t>
            </a:r>
            <a:r>
              <a:rPr lang="el-GR" sz="2400" dirty="0"/>
              <a:t> γ</a:t>
            </a:r>
            <a:r>
              <a:rPr lang="en-US" sz="2400" baseline="-25000" dirty="0"/>
              <a:t>0</a:t>
            </a:r>
            <a:r>
              <a:rPr lang="en-US" sz="2400" dirty="0" smtClean="0"/>
              <a:t> = 3</a:t>
            </a:r>
          </a:p>
          <a:p>
            <a:endParaRPr lang="en-US" sz="2400" i="1" dirty="0" smtClean="0"/>
          </a:p>
          <a:p>
            <a:r>
              <a:rPr lang="en-US" sz="2400" dirty="0" smtClean="0"/>
              <a:t>if we are highly certain about our prior belief that </a:t>
            </a:r>
            <a:r>
              <a:rPr lang="az-Cyrl-AZ" sz="2400" dirty="0"/>
              <a:t>Ө</a:t>
            </a:r>
            <a:r>
              <a:rPr lang="en-US" sz="2400" dirty="0"/>
              <a:t> is </a:t>
            </a:r>
            <a:r>
              <a:rPr lang="en-US" sz="2400" dirty="0" smtClean="0"/>
              <a:t>0.7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			</a:t>
            </a:r>
            <a:r>
              <a:rPr lang="el-GR" sz="2400" dirty="0"/>
              <a:t> </a:t>
            </a:r>
            <a:r>
              <a:rPr lang="el-GR" sz="2400" dirty="0" smtClean="0"/>
              <a:t>γ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700 </a:t>
            </a:r>
            <a:r>
              <a:rPr lang="en-US" sz="2400" dirty="0"/>
              <a:t>	and 	</a:t>
            </a:r>
            <a:r>
              <a:rPr lang="el-GR" sz="2400" dirty="0"/>
              <a:t> γ</a:t>
            </a:r>
            <a:r>
              <a:rPr lang="en-US" sz="2400" baseline="-25000" dirty="0"/>
              <a:t>0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300</a:t>
            </a:r>
          </a:p>
          <a:p>
            <a:r>
              <a:rPr lang="en-US" sz="2400" dirty="0" smtClean="0"/>
              <a:t>First algorithm is a special case of second algorithm.</a:t>
            </a:r>
          </a:p>
          <a:p>
            <a:pPr marL="0" indent="0">
              <a:buNone/>
            </a:pPr>
            <a:r>
              <a:rPr lang="en-US" sz="2400" dirty="0" smtClean="0"/>
              <a:t> (</a:t>
            </a:r>
            <a:r>
              <a:rPr lang="el-GR" sz="2400" dirty="0" smtClean="0"/>
              <a:t>γ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0 and </a:t>
            </a:r>
            <a:r>
              <a:rPr lang="en-US" sz="2400" dirty="0"/>
              <a:t>	</a:t>
            </a:r>
            <a:r>
              <a:rPr lang="el-GR" sz="2400" dirty="0"/>
              <a:t> γ</a:t>
            </a:r>
            <a:r>
              <a:rPr lang="en-US" sz="2400" baseline="-25000" dirty="0"/>
              <a:t>0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0)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As observed data grows </a:t>
            </a:r>
            <a:r>
              <a:rPr lang="en-US" sz="2400" dirty="0">
                <a:solidFill>
                  <a:srgbClr val="FF0000"/>
                </a:solidFill>
              </a:rPr>
              <a:t>towards infinity, </a:t>
            </a:r>
            <a:r>
              <a:rPr lang="en-US" sz="2400" dirty="0" smtClean="0">
                <a:solidFill>
                  <a:srgbClr val="FF0000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influence of our imaginary data goes to </a:t>
            </a:r>
            <a:r>
              <a:rPr lang="en-US" sz="2400" dirty="0" smtClean="0">
                <a:solidFill>
                  <a:srgbClr val="FF0000"/>
                </a:solidFill>
              </a:rPr>
              <a:t>zero. 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/>
          </p:nvPr>
        </p:nvSpPr>
        <p:spPr>
          <a:xfrm>
            <a:off x="304799" y="152400"/>
            <a:ext cx="7676827" cy="1143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/>
          <a:p>
            <a:pPr marL="457200" indent="-228600">
              <a:lnSpc>
                <a:spcPct val="100000"/>
              </a:lnSpc>
              <a:buSzPts val="3600"/>
            </a:pPr>
            <a:endParaRPr lang="en-US" sz="3600" dirty="0" smtClean="0">
              <a:latin typeface="Arial"/>
              <a:ea typeface="Arial"/>
              <a:cs typeface="Arial"/>
            </a:endParaRPr>
          </a:p>
          <a:p>
            <a:pPr marL="457200" indent="-228600">
              <a:lnSpc>
                <a:spcPct val="100000"/>
              </a:lnSpc>
              <a:buSzPts val="3600"/>
            </a:pPr>
            <a:r>
              <a:rPr lang="en-US" sz="3600" dirty="0" smtClean="0">
                <a:latin typeface="Arial"/>
                <a:ea typeface="Arial"/>
                <a:cs typeface="Arial"/>
              </a:rPr>
              <a:t>Estimating </a:t>
            </a:r>
            <a:r>
              <a:rPr lang="en-US" sz="3600" dirty="0">
                <a:latin typeface="Arial"/>
                <a:ea typeface="Arial"/>
                <a:cs typeface="Arial"/>
              </a:rPr>
              <a:t>Probabilities: Second Algorithm</a:t>
            </a:r>
          </a:p>
          <a:p>
            <a:pPr marL="457200" indent="-228600">
              <a:lnSpc>
                <a:spcPct val="100000"/>
              </a:lnSpc>
              <a:buSzPts val="3600"/>
            </a:pPr>
            <a:endParaRPr lang="en-US" sz="3600" dirty="0">
              <a:latin typeface="Arial"/>
              <a:ea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56440" y="1277280"/>
              <a:ext cx="7566840" cy="3209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4920" y="1269000"/>
                <a:ext cx="7591680" cy="322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204892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399"/>
            <a:ext cx="8473440" cy="4857427"/>
          </a:xfrm>
        </p:spPr>
        <p:txBody>
          <a:bodyPr>
            <a:noAutofit/>
          </a:bodyPr>
          <a:lstStyle/>
          <a:p>
            <a:r>
              <a:rPr lang="en-US" sz="2400" dirty="0" smtClean="0"/>
              <a:t>Both algorithms </a:t>
            </a:r>
            <a:r>
              <a:rPr lang="en-US" sz="2400" dirty="0"/>
              <a:t>exemplify the two most widely used approaches to </a:t>
            </a:r>
            <a:r>
              <a:rPr lang="en-US" sz="2400" dirty="0" smtClean="0"/>
              <a:t>machine learning </a:t>
            </a:r>
            <a:r>
              <a:rPr lang="en-US" sz="2400" dirty="0"/>
              <a:t>of probabilistic models from training </a:t>
            </a:r>
            <a:r>
              <a:rPr lang="en-US" sz="2400" dirty="0" smtClean="0"/>
              <a:t>data.</a:t>
            </a:r>
          </a:p>
          <a:p>
            <a:endParaRPr lang="en-US" sz="2400" dirty="0"/>
          </a:p>
          <a:p>
            <a:r>
              <a:rPr lang="en-US" sz="2400" dirty="0"/>
              <a:t>Algorithm 1 follows a principle </a:t>
            </a:r>
            <a:r>
              <a:rPr lang="en-US" sz="2400" dirty="0" smtClean="0"/>
              <a:t>called </a:t>
            </a:r>
            <a:r>
              <a:rPr lang="en-US" sz="2400" b="1" dirty="0" smtClean="0"/>
              <a:t>Maximum </a:t>
            </a:r>
            <a:r>
              <a:rPr lang="en-US" sz="2400" b="1" dirty="0"/>
              <a:t>Likelihood Estimation</a:t>
            </a:r>
            <a:r>
              <a:rPr lang="en-US" sz="2400" dirty="0"/>
              <a:t> (MLE</a:t>
            </a:r>
            <a:r>
              <a:rPr lang="en-US" sz="2400" dirty="0" smtClean="0"/>
              <a:t>), </a:t>
            </a:r>
            <a:r>
              <a:rPr lang="en-US" sz="2400" dirty="0"/>
              <a:t>in which we seek an estimate </a:t>
            </a:r>
            <a:r>
              <a:rPr lang="en-US" sz="2400" dirty="0" smtClean="0"/>
              <a:t>of </a:t>
            </a:r>
            <a:r>
              <a:rPr lang="az-Cyrl-AZ" sz="2400" dirty="0"/>
              <a:t>Ө</a:t>
            </a:r>
            <a:r>
              <a:rPr lang="en-US" sz="2400" dirty="0" smtClean="0"/>
              <a:t> that maximizes </a:t>
            </a:r>
            <a:r>
              <a:rPr lang="en-US" sz="2400" dirty="0"/>
              <a:t>the probability of the observed data.</a:t>
            </a:r>
          </a:p>
          <a:p>
            <a:endParaRPr lang="en-US" sz="2400" dirty="0"/>
          </a:p>
          <a:p>
            <a:r>
              <a:rPr lang="en-US" sz="2400" dirty="0"/>
              <a:t>Algorithm 2 follows a </a:t>
            </a:r>
            <a:r>
              <a:rPr lang="en-US" sz="2400" dirty="0" smtClean="0"/>
              <a:t>different </a:t>
            </a:r>
            <a:r>
              <a:rPr lang="en-US" sz="2400" dirty="0"/>
              <a:t>principle </a:t>
            </a:r>
            <a:r>
              <a:rPr lang="en-US" sz="2400" dirty="0" smtClean="0"/>
              <a:t>called </a:t>
            </a:r>
            <a:r>
              <a:rPr lang="en-US" sz="2400" b="1" dirty="0" smtClean="0"/>
              <a:t>Maximum </a:t>
            </a:r>
            <a:r>
              <a:rPr lang="en-US" sz="2400" b="1" dirty="0"/>
              <a:t>a Posteriori </a:t>
            </a:r>
            <a:r>
              <a:rPr lang="en-US" sz="2400" dirty="0"/>
              <a:t>(</a:t>
            </a:r>
            <a:r>
              <a:rPr lang="en-US" sz="2400" dirty="0" smtClean="0"/>
              <a:t>MAP) estimation</a:t>
            </a:r>
            <a:r>
              <a:rPr lang="en-US" sz="2400" dirty="0"/>
              <a:t>, in which we </a:t>
            </a:r>
            <a:r>
              <a:rPr lang="en-US" sz="2400" dirty="0" smtClean="0"/>
              <a:t>seek the estimate of </a:t>
            </a:r>
            <a:r>
              <a:rPr lang="az-Cyrl-AZ" sz="2400" dirty="0"/>
              <a:t>Ө </a:t>
            </a:r>
            <a:r>
              <a:rPr lang="en-US" sz="2400" dirty="0" smtClean="0"/>
              <a:t>that </a:t>
            </a:r>
            <a:r>
              <a:rPr lang="en-US" sz="2400" dirty="0"/>
              <a:t>is most probable, given the observed data, plus </a:t>
            </a:r>
            <a:r>
              <a:rPr lang="en-US" sz="2400" dirty="0" smtClean="0"/>
              <a:t>background assumptions </a:t>
            </a:r>
            <a:r>
              <a:rPr lang="en-US" sz="2400" dirty="0"/>
              <a:t>about its value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8473440" cy="1143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/>
          <a:p>
            <a:pPr marL="457200" indent="-228600">
              <a:lnSpc>
                <a:spcPct val="100000"/>
              </a:lnSpc>
              <a:buSzPts val="3600"/>
            </a:pPr>
            <a:endParaRPr lang="en-US" sz="3600" dirty="0" smtClean="0">
              <a:latin typeface="Arial"/>
              <a:ea typeface="Arial"/>
              <a:cs typeface="Arial"/>
            </a:endParaRPr>
          </a:p>
          <a:p>
            <a:pPr marL="457200" indent="-228600">
              <a:lnSpc>
                <a:spcPct val="100000"/>
              </a:lnSpc>
              <a:buSzPts val="3600"/>
            </a:pPr>
            <a:r>
              <a:rPr lang="en-US" sz="3600" dirty="0" smtClean="0">
                <a:latin typeface="Arial"/>
                <a:ea typeface="Arial"/>
                <a:cs typeface="Arial"/>
              </a:rPr>
              <a:t>Estimating Probabilities</a:t>
            </a:r>
            <a:endParaRPr lang="en-US" sz="3600" dirty="0">
              <a:latin typeface="Arial"/>
              <a:ea typeface="Arial"/>
              <a:cs typeface="Arial"/>
            </a:endParaRPr>
          </a:p>
          <a:p>
            <a:pPr marL="457200" indent="-228600">
              <a:lnSpc>
                <a:spcPct val="100000"/>
              </a:lnSpc>
              <a:buSzPts val="3600"/>
            </a:pPr>
            <a:r>
              <a:rPr lang="en-US" sz="3600" dirty="0">
                <a:latin typeface="Arial"/>
                <a:ea typeface="Arial"/>
                <a:cs typeface="Arial"/>
              </a:rPr>
              <a:t>MLE      Vs        MAP</a:t>
            </a:r>
          </a:p>
          <a:p>
            <a:pPr marL="457200" indent="-228600">
              <a:lnSpc>
                <a:spcPct val="100000"/>
              </a:lnSpc>
              <a:buSzPts val="3600"/>
            </a:pPr>
            <a:endParaRPr lang="en-US" sz="3600" dirty="0">
              <a:latin typeface="Arial"/>
              <a:ea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97040" y="2990520"/>
              <a:ext cx="7265520" cy="2006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400" y="2979720"/>
                <a:ext cx="7286760" cy="202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630674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810" y="1585662"/>
            <a:ext cx="8766190" cy="5017399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545"/>
              </a:spcBef>
              <a:buSzPct val="75000"/>
              <a:buChar char="•"/>
              <a:tabLst>
                <a:tab pos="354965" algn="l"/>
                <a:tab pos="355600" algn="l"/>
              </a:tabLst>
            </a:pPr>
            <a:r>
              <a:rPr sz="2400" b="1" spc="10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2400" b="1" spc="-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b="1" spc="10" dirty="0">
                <a:solidFill>
                  <a:srgbClr val="FF0000"/>
                </a:solidFill>
                <a:latin typeface="Arial MT"/>
                <a:cs typeface="Arial MT"/>
              </a:rPr>
              <a:t>real</a:t>
            </a:r>
            <a:r>
              <a:rPr sz="2400" b="1" spc="-5" dirty="0">
                <a:solidFill>
                  <a:srgbClr val="FF0000"/>
                </a:solidFill>
                <a:latin typeface="Arial MT"/>
                <a:cs typeface="Arial MT"/>
              </a:rPr>
              <a:t> world,</a:t>
            </a:r>
            <a:r>
              <a:rPr sz="2400" b="1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b="1" spc="15" dirty="0">
                <a:solidFill>
                  <a:srgbClr val="FF0000"/>
                </a:solidFill>
                <a:latin typeface="Arial MT"/>
                <a:cs typeface="Arial MT"/>
              </a:rPr>
              <a:t>don’t</a:t>
            </a:r>
            <a:r>
              <a:rPr sz="2400" b="1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b="1" spc="20" dirty="0">
                <a:solidFill>
                  <a:srgbClr val="FF0000"/>
                </a:solidFill>
                <a:latin typeface="Arial MT"/>
                <a:cs typeface="Arial MT"/>
              </a:rPr>
              <a:t>know</a:t>
            </a:r>
            <a:r>
              <a:rPr sz="2400" b="1" spc="-10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b="1" spc="5" dirty="0">
                <a:solidFill>
                  <a:srgbClr val="FF0000"/>
                </a:solidFill>
                <a:latin typeface="Arial MT"/>
                <a:cs typeface="Arial MT"/>
              </a:rPr>
              <a:t>“true”</a:t>
            </a:r>
            <a:r>
              <a:rPr sz="2400" b="1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b="1" spc="10" dirty="0">
                <a:solidFill>
                  <a:srgbClr val="FF0000"/>
                </a:solidFill>
                <a:latin typeface="Arial MT"/>
                <a:cs typeface="Arial MT"/>
              </a:rPr>
              <a:t>parameters</a:t>
            </a:r>
            <a:endParaRPr sz="2400" b="1" dirty="0">
              <a:solidFill>
                <a:srgbClr val="FF0000"/>
              </a:solidFill>
              <a:latin typeface="Arial MT"/>
              <a:cs typeface="Arial MT"/>
            </a:endParaRPr>
          </a:p>
          <a:p>
            <a:pPr marL="762000" lvl="1" indent="-292100">
              <a:lnSpc>
                <a:spcPct val="100000"/>
              </a:lnSpc>
              <a:spcBef>
                <a:spcPts val="1240"/>
              </a:spcBef>
              <a:buSzPct val="75000"/>
              <a:buFont typeface="Wingdings"/>
              <a:buChar char=""/>
              <a:tabLst>
                <a:tab pos="761365" algn="l"/>
                <a:tab pos="762000" algn="l"/>
              </a:tabLst>
            </a:pPr>
            <a:r>
              <a:rPr sz="2400" spc="-5" dirty="0">
                <a:latin typeface="Arial MT"/>
                <a:cs typeface="Arial MT"/>
              </a:rPr>
              <a:t>But,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we</a:t>
            </a:r>
            <a:r>
              <a:rPr sz="2400" spc="8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do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get</a:t>
            </a:r>
            <a:r>
              <a:rPr sz="2400" spc="55" dirty="0">
                <a:latin typeface="Arial MT"/>
                <a:cs typeface="Arial MT"/>
              </a:rPr>
              <a:t> </a:t>
            </a:r>
            <a:r>
              <a:rPr sz="2400" spc="15" dirty="0">
                <a:latin typeface="Arial MT"/>
                <a:cs typeface="Arial MT"/>
              </a:rPr>
              <a:t>to</a:t>
            </a:r>
            <a:r>
              <a:rPr sz="2400" spc="-15" dirty="0">
                <a:latin typeface="Arial MT"/>
                <a:cs typeface="Arial MT"/>
              </a:rPr>
              <a:t> observe</a:t>
            </a:r>
            <a:r>
              <a:rPr sz="2400" spc="8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data</a:t>
            </a:r>
            <a:endParaRPr sz="2400" dirty="0">
              <a:latin typeface="Arial MT"/>
              <a:cs typeface="Arial MT"/>
            </a:endParaRPr>
          </a:p>
          <a:p>
            <a:pPr marL="1155700" marR="5080" indent="-228600">
              <a:lnSpc>
                <a:spcPct val="100000"/>
              </a:lnSpc>
              <a:spcBef>
                <a:spcPts val="1220"/>
              </a:spcBef>
            </a:pPr>
            <a:r>
              <a:rPr sz="2400" dirty="0">
                <a:latin typeface="Courier New"/>
                <a:cs typeface="Courier New"/>
              </a:rPr>
              <a:t>o</a:t>
            </a:r>
            <a:r>
              <a:rPr sz="2400" spc="225" dirty="0">
                <a:latin typeface="Courier New"/>
                <a:cs typeface="Courier New"/>
              </a:rPr>
              <a:t> </a:t>
            </a:r>
            <a:r>
              <a:rPr sz="2400" spc="5" dirty="0">
                <a:latin typeface="Arial MT"/>
                <a:cs typeface="Arial MT"/>
              </a:rPr>
              <a:t>E.g.,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number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of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times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5" dirty="0">
                <a:latin typeface="Arial MT"/>
                <a:cs typeface="Arial MT"/>
              </a:rPr>
              <a:t>coin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comes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up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heads,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lifetimes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of</a:t>
            </a:r>
            <a:r>
              <a:rPr sz="2400" spc="-15" dirty="0">
                <a:latin typeface="Arial MT"/>
                <a:cs typeface="Arial MT"/>
              </a:rPr>
              <a:t> disk </a:t>
            </a:r>
            <a:r>
              <a:rPr sz="2400" spc="-5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drives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produced,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number</a:t>
            </a:r>
            <a:r>
              <a:rPr sz="2400" spc="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of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visitors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20" dirty="0">
                <a:latin typeface="Arial MT"/>
                <a:cs typeface="Arial MT"/>
              </a:rPr>
              <a:t>to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web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site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per</a:t>
            </a:r>
            <a:r>
              <a:rPr sz="2400" spc="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day,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5" dirty="0">
                <a:latin typeface="Arial MT"/>
                <a:cs typeface="Arial MT"/>
              </a:rPr>
              <a:t>etc.</a:t>
            </a:r>
            <a:endParaRPr sz="2400" dirty="0">
              <a:latin typeface="Arial MT"/>
              <a:cs typeface="Arial MT"/>
            </a:endParaRPr>
          </a:p>
          <a:p>
            <a:pPr marL="762000" lvl="1" indent="-292100">
              <a:lnSpc>
                <a:spcPct val="100000"/>
              </a:lnSpc>
              <a:spcBef>
                <a:spcPts val="600"/>
              </a:spcBef>
              <a:buSzPct val="75000"/>
              <a:buFont typeface="Wingdings"/>
              <a:buChar char=""/>
              <a:tabLst>
                <a:tab pos="761365" algn="l"/>
                <a:tab pos="762000" algn="l"/>
              </a:tabLst>
            </a:pPr>
            <a:r>
              <a:rPr sz="2400" b="1" spc="-30" dirty="0">
                <a:solidFill>
                  <a:srgbClr val="FF0000"/>
                </a:solidFill>
                <a:latin typeface="Arial MT"/>
                <a:cs typeface="Arial MT"/>
              </a:rPr>
              <a:t>Need</a:t>
            </a:r>
            <a:r>
              <a:rPr sz="2400" b="1" spc="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b="1" spc="15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2400" b="1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 MT"/>
                <a:cs typeface="Arial MT"/>
              </a:rPr>
              <a:t>estimate</a:t>
            </a:r>
            <a:r>
              <a:rPr sz="2400" b="1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 MT"/>
                <a:cs typeface="Arial MT"/>
              </a:rPr>
              <a:t>model</a:t>
            </a:r>
            <a:r>
              <a:rPr sz="2400" b="1" spc="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b="1" spc="-15" dirty="0">
                <a:solidFill>
                  <a:srgbClr val="FF0000"/>
                </a:solidFill>
                <a:latin typeface="Arial MT"/>
                <a:cs typeface="Arial MT"/>
              </a:rPr>
              <a:t>parameters</a:t>
            </a:r>
            <a:r>
              <a:rPr sz="2400" b="1" spc="1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 MT"/>
                <a:cs typeface="Arial MT"/>
              </a:rPr>
              <a:t>from</a:t>
            </a:r>
            <a:r>
              <a:rPr sz="2400" b="1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b="1" spc="-10" dirty="0" smtClean="0">
                <a:solidFill>
                  <a:srgbClr val="FF0000"/>
                </a:solidFill>
                <a:latin typeface="Arial MT"/>
                <a:cs typeface="Arial MT"/>
              </a:rPr>
              <a:t>data</a:t>
            </a:r>
            <a:endParaRPr lang="en-US" sz="2400" b="1" spc="-10" dirty="0" smtClean="0">
              <a:solidFill>
                <a:srgbClr val="FF0000"/>
              </a:solidFill>
              <a:latin typeface="Arial MT"/>
              <a:cs typeface="Arial MT"/>
            </a:endParaRPr>
          </a:p>
          <a:p>
            <a:pPr marL="762000" lvl="1" indent="-292100">
              <a:lnSpc>
                <a:spcPct val="100000"/>
              </a:lnSpc>
              <a:spcBef>
                <a:spcPts val="600"/>
              </a:spcBef>
              <a:buSzPct val="75000"/>
              <a:buFont typeface="Wingdings"/>
              <a:buChar char=""/>
              <a:tabLst>
                <a:tab pos="761365" algn="l"/>
                <a:tab pos="762000" algn="l"/>
              </a:tabLst>
            </a:pPr>
            <a:endParaRPr sz="24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SzPct val="75000"/>
              <a:buChar char="•"/>
              <a:tabLst>
                <a:tab pos="354965" algn="l"/>
                <a:tab pos="355600" algn="l"/>
              </a:tabLst>
            </a:pPr>
            <a:r>
              <a:rPr sz="2400" spc="5" dirty="0" smtClean="0">
                <a:latin typeface="Arial MT"/>
                <a:cs typeface="Arial MT"/>
              </a:rPr>
              <a:t>Estimate</a:t>
            </a:r>
            <a:r>
              <a:rPr sz="2400" spc="-55" dirty="0" smtClean="0">
                <a:latin typeface="Arial MT"/>
                <a:cs typeface="Arial MT"/>
              </a:rPr>
              <a:t> </a:t>
            </a:r>
            <a:r>
              <a:rPr sz="2400" spc="20" dirty="0">
                <a:latin typeface="Arial MT"/>
                <a:cs typeface="Arial MT"/>
              </a:rPr>
              <a:t>of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10" dirty="0">
                <a:latin typeface="Arial MT"/>
                <a:cs typeface="Arial MT"/>
              </a:rPr>
              <a:t>parameters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allows:</a:t>
            </a:r>
          </a:p>
          <a:p>
            <a:pPr marL="762000" lvl="1" indent="-292100">
              <a:lnSpc>
                <a:spcPct val="100000"/>
              </a:lnSpc>
              <a:spcBef>
                <a:spcPts val="640"/>
              </a:spcBef>
              <a:buSzPct val="75000"/>
              <a:buFont typeface="Wingdings"/>
              <a:buChar char=""/>
              <a:tabLst>
                <a:tab pos="761365" algn="l"/>
                <a:tab pos="762000" algn="l"/>
              </a:tabLst>
            </a:pPr>
            <a:r>
              <a:rPr sz="2400" spc="-5" dirty="0">
                <a:latin typeface="Arial MT"/>
                <a:cs typeface="Arial MT"/>
              </a:rPr>
              <a:t>Better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understanding</a:t>
            </a:r>
            <a:r>
              <a:rPr sz="2400" spc="29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of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5" dirty="0">
                <a:latin typeface="Arial MT"/>
                <a:cs typeface="Arial MT"/>
              </a:rPr>
              <a:t>process</a:t>
            </a:r>
            <a:r>
              <a:rPr sz="2400" spc="12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producing</a:t>
            </a:r>
            <a:r>
              <a:rPr sz="2400" spc="19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data</a:t>
            </a:r>
            <a:endParaRPr sz="2400" dirty="0">
              <a:latin typeface="Arial MT"/>
              <a:cs typeface="Arial MT"/>
            </a:endParaRPr>
          </a:p>
          <a:p>
            <a:pPr marL="762000" lvl="1" indent="-292100">
              <a:lnSpc>
                <a:spcPct val="100000"/>
              </a:lnSpc>
              <a:spcBef>
                <a:spcPts val="620"/>
              </a:spcBef>
              <a:buSzPct val="75000"/>
              <a:buFont typeface="Wingdings"/>
              <a:buChar char=""/>
              <a:tabLst>
                <a:tab pos="761365" algn="l"/>
                <a:tab pos="762000" algn="l"/>
              </a:tabLst>
            </a:pPr>
            <a:r>
              <a:rPr sz="2400" spc="-5" dirty="0">
                <a:latin typeface="Arial MT"/>
                <a:cs typeface="Arial MT"/>
              </a:rPr>
              <a:t>Future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predictions</a:t>
            </a:r>
            <a:r>
              <a:rPr sz="2400" spc="22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based</a:t>
            </a:r>
            <a:r>
              <a:rPr sz="2400" spc="9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on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model</a:t>
            </a:r>
            <a:endParaRPr sz="2400" dirty="0">
              <a:latin typeface="Arial MT"/>
              <a:cs typeface="Arial MT"/>
            </a:endParaRPr>
          </a:p>
          <a:p>
            <a:pPr marL="762000" lvl="1" indent="-292100">
              <a:lnSpc>
                <a:spcPct val="100000"/>
              </a:lnSpc>
              <a:spcBef>
                <a:spcPts val="620"/>
              </a:spcBef>
              <a:buSzPct val="75000"/>
              <a:buFont typeface="Wingdings"/>
              <a:buChar char=""/>
              <a:tabLst>
                <a:tab pos="761365" algn="l"/>
                <a:tab pos="762000" algn="l"/>
              </a:tabLst>
            </a:pPr>
            <a:r>
              <a:rPr sz="2400" spc="-20" dirty="0">
                <a:latin typeface="Arial MT"/>
                <a:cs typeface="Arial MT"/>
              </a:rPr>
              <a:t>Simulation</a:t>
            </a:r>
            <a:r>
              <a:rPr sz="2400" spc="18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of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processes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17118" y="313517"/>
            <a:ext cx="44761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Why</a:t>
            </a:r>
            <a:r>
              <a:rPr spc="-20" dirty="0"/>
              <a:t> </a:t>
            </a:r>
            <a:r>
              <a:rPr spc="-75" dirty="0"/>
              <a:t>Do</a:t>
            </a:r>
            <a:r>
              <a:rPr spc="-155" dirty="0"/>
              <a:t> </a:t>
            </a:r>
            <a:r>
              <a:rPr spc="-165" dirty="0"/>
              <a:t>We</a:t>
            </a:r>
            <a:r>
              <a:rPr spc="-55" dirty="0"/>
              <a:t> </a:t>
            </a:r>
            <a:r>
              <a:rPr spc="75" dirty="0"/>
              <a:t>Care?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75240" y="245160"/>
              <a:ext cx="6747480" cy="5974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2640" y="238320"/>
                <a:ext cx="6775560" cy="599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401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0600" y="1295400"/>
            <a:ext cx="4431524" cy="367992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Parameters and Parametric Models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533400" y="4975328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6"/>
            <a:r>
              <a:rPr lang="en-US" sz="2400" dirty="0" smtClean="0">
                <a:latin typeface="ArialMT"/>
              </a:rPr>
              <a:t>Usually refer to parameters of distribution as </a:t>
            </a:r>
            <a:r>
              <a:rPr lang="en-US" sz="2400" dirty="0" smtClean="0">
                <a:latin typeface="Symbol" panose="05050102010706020507" pitchFamily="18" charset="2"/>
                <a:sym typeface="Symbol" panose="05050102010706020507" pitchFamily="18" charset="2"/>
              </a:rPr>
              <a:t></a:t>
            </a:r>
          </a:p>
          <a:p>
            <a:pPr lvl="6"/>
            <a:endParaRPr lang="en-US" sz="2400" dirty="0" smtClean="0">
              <a:latin typeface="Symbol" panose="05050102010706020507" pitchFamily="18" charset="2"/>
            </a:endParaRPr>
          </a:p>
          <a:p>
            <a:pPr lvl="6"/>
            <a:r>
              <a:rPr lang="en-US" sz="2400" dirty="0" smtClean="0">
                <a:latin typeface="Symbol" panose="05050102010706020507" pitchFamily="18" charset="2"/>
              </a:rPr>
              <a:t> </a:t>
            </a:r>
            <a:r>
              <a:rPr lang="en-US" sz="2400" dirty="0" smtClean="0">
                <a:latin typeface="ArialMT"/>
              </a:rPr>
              <a:t>Note that</a:t>
            </a:r>
            <a:r>
              <a:rPr lang="en-US" sz="2400" dirty="0" smtClean="0">
                <a:latin typeface="Symbol" panose="05050102010706020507" pitchFamily="18" charset="2"/>
              </a:rPr>
              <a:t> </a:t>
            </a:r>
            <a:r>
              <a:rPr lang="en-US" sz="2400" dirty="0" smtClean="0">
                <a:latin typeface="Symbol" panose="05050102010706020507" pitchFamily="18" charset="2"/>
                <a:sym typeface="Symbol" panose="05050102010706020507" pitchFamily="18" charset="2"/>
              </a:rPr>
              <a:t></a:t>
            </a:r>
            <a:r>
              <a:rPr lang="en-US" sz="2400" dirty="0" smtClean="0">
                <a:latin typeface="Symbol" panose="05050102010706020507" pitchFamily="18" charset="2"/>
              </a:rPr>
              <a:t> </a:t>
            </a:r>
            <a:r>
              <a:rPr lang="en-US" sz="2400" dirty="0" smtClean="0">
                <a:latin typeface="ArialMT"/>
              </a:rPr>
              <a:t>that can be a vector of parameters</a:t>
            </a:r>
            <a:endParaRPr lang="en-IN" sz="2400" dirty="0"/>
          </a:p>
        </p:txBody>
      </p:sp>
      <p:sp>
        <p:nvSpPr>
          <p:cNvPr id="7" name="Rectangle 6"/>
          <p:cNvSpPr/>
          <p:nvPr/>
        </p:nvSpPr>
        <p:spPr>
          <a:xfrm>
            <a:off x="114300" y="6550223"/>
            <a:ext cx="18806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00" dirty="0"/>
              <a:t>© Stanford 2016 </a:t>
            </a:r>
            <a:r>
              <a:rPr lang="en-IN" sz="1000" dirty="0" smtClean="0"/>
              <a:t>- </a:t>
            </a:r>
            <a:r>
              <a:rPr lang="en-IN" sz="1000" dirty="0" smtClean="0">
                <a:solidFill>
                  <a:srgbClr val="333333"/>
                </a:solidFill>
                <a:latin typeface="Source Sans Pro"/>
              </a:rPr>
              <a:t>Chris </a:t>
            </a:r>
            <a:r>
              <a:rPr lang="en-IN" sz="1000" dirty="0" err="1">
                <a:solidFill>
                  <a:srgbClr val="333333"/>
                </a:solidFill>
                <a:latin typeface="Source Sans Pro"/>
              </a:rPr>
              <a:t>Piech</a:t>
            </a:r>
            <a:endParaRPr lang="en-IN" sz="1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919440" y="457560"/>
              <a:ext cx="6128280" cy="4064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200" y="444600"/>
                <a:ext cx="6152760" cy="408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14364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1295400"/>
            <a:ext cx="9020014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Assumption :</a:t>
            </a:r>
            <a:r>
              <a:rPr lang="en-US" dirty="0" smtClean="0"/>
              <a:t> data </a:t>
            </a:r>
            <a:r>
              <a:rPr lang="en-US" dirty="0"/>
              <a:t>are identically </a:t>
            </a:r>
            <a:r>
              <a:rPr lang="en-US" dirty="0" smtClean="0"/>
              <a:t>distributed (same </a:t>
            </a:r>
            <a:r>
              <a:rPr lang="en-US" dirty="0"/>
              <a:t>probability mass function </a:t>
            </a:r>
            <a:r>
              <a:rPr lang="en-US" dirty="0" smtClean="0"/>
              <a:t>(discrete RV) </a:t>
            </a:r>
            <a:r>
              <a:rPr lang="en-US" dirty="0"/>
              <a:t>or the same </a:t>
            </a:r>
            <a:r>
              <a:rPr lang="en-US" dirty="0" smtClean="0"/>
              <a:t> probability </a:t>
            </a:r>
            <a:r>
              <a:rPr lang="en-US" dirty="0"/>
              <a:t>density function </a:t>
            </a:r>
            <a:r>
              <a:rPr lang="en-US" dirty="0" smtClean="0"/>
              <a:t>( continuous RV)</a:t>
            </a:r>
          </a:p>
          <a:p>
            <a:r>
              <a:rPr lang="en-IN" i="1" dirty="0" smtClean="0">
                <a:solidFill>
                  <a:srgbClr val="FF0000"/>
                </a:solidFill>
              </a:rPr>
              <a:t>f</a:t>
            </a:r>
            <a:r>
              <a:rPr lang="en-IN" dirty="0" smtClean="0">
                <a:solidFill>
                  <a:srgbClr val="FF0000"/>
                </a:solidFill>
              </a:rPr>
              <a:t>(X</a:t>
            </a:r>
            <a:r>
              <a:rPr lang="en-IN" i="1" dirty="0" smtClean="0">
                <a:solidFill>
                  <a:srgbClr val="FF0000"/>
                </a:solidFill>
              </a:rPr>
              <a:t> </a:t>
            </a:r>
            <a:r>
              <a:rPr lang="en-IN" i="1" dirty="0">
                <a:solidFill>
                  <a:srgbClr val="FF0000"/>
                </a:solidFill>
              </a:rPr>
              <a:t>| </a:t>
            </a:r>
            <a:r>
              <a:rPr lang="el-GR" dirty="0">
                <a:solidFill>
                  <a:srgbClr val="FF0000"/>
                </a:solidFill>
              </a:rPr>
              <a:t>θ</a:t>
            </a:r>
            <a:r>
              <a:rPr lang="el-GR" dirty="0" smtClean="0">
                <a:solidFill>
                  <a:srgbClr val="FF0000"/>
                </a:solidFill>
              </a:rPr>
              <a:t>)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: </a:t>
            </a:r>
            <a:r>
              <a:rPr lang="en-US" dirty="0"/>
              <a:t>likelihood of different values of </a:t>
            </a:r>
            <a:r>
              <a:rPr lang="en-US" dirty="0" smtClean="0"/>
              <a:t>X depends </a:t>
            </a:r>
            <a:r>
              <a:rPr lang="en-US" dirty="0"/>
              <a:t>on the values of our parameters</a:t>
            </a:r>
            <a:r>
              <a:rPr lang="en-US" dirty="0" smtClean="0"/>
              <a:t>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discrete distributions: </a:t>
            </a:r>
            <a:r>
              <a:rPr lang="en-US" dirty="0" smtClean="0"/>
              <a:t>likelihood </a:t>
            </a:r>
            <a:r>
              <a:rPr lang="en-US" dirty="0"/>
              <a:t>is a synonym for the joint probability of your data. 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continuous distribution: </a:t>
            </a:r>
            <a:r>
              <a:rPr lang="en-US" dirty="0" smtClean="0"/>
              <a:t>likelihood </a:t>
            </a:r>
            <a:r>
              <a:rPr lang="en-US" dirty="0"/>
              <a:t>refers to the joint probability density of your data.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IN" b="0" dirty="0"/>
              <a:t>Likelihood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93960" y="85680"/>
              <a:ext cx="5704560" cy="2965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60" y="73440"/>
                <a:ext cx="5726880" cy="29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756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04800" y="1493837"/>
            <a:ext cx="8730712" cy="51859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Likelihood: </a:t>
            </a:r>
            <a:r>
              <a:rPr lang="en-US" dirty="0"/>
              <a:t>Since each data point is independent, the likelihood of all of our data is the product of the likelihood of each data point. Mathematically,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Intuitively</a:t>
            </a:r>
            <a:r>
              <a:rPr lang="en-US" dirty="0"/>
              <a:t>: what is probability of observed data using</a:t>
            </a:r>
          </a:p>
          <a:p>
            <a:r>
              <a:rPr lang="en-US" dirty="0"/>
              <a:t>density function </a:t>
            </a:r>
            <a:r>
              <a:rPr lang="en-US" i="1" dirty="0"/>
              <a:t>f</a:t>
            </a:r>
            <a:r>
              <a:rPr lang="en-US" dirty="0"/>
              <a:t>(X</a:t>
            </a:r>
            <a:r>
              <a:rPr lang="en-US" i="1" dirty="0"/>
              <a:t>i | </a:t>
            </a:r>
            <a:r>
              <a:rPr lang="en-US" dirty="0"/>
              <a:t>θ), for some choice of </a:t>
            </a:r>
            <a:r>
              <a:rPr lang="en-US" dirty="0" smtClean="0"/>
              <a:t>θ</a:t>
            </a:r>
          </a:p>
          <a:p>
            <a:endParaRPr lang="en-US" dirty="0"/>
          </a:p>
          <a:p>
            <a:r>
              <a:rPr lang="en-IN" dirty="0" smtClean="0"/>
              <a:t>Log </a:t>
            </a:r>
            <a:r>
              <a:rPr lang="en-IN" dirty="0"/>
              <a:t>Likelihood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186" y="2839314"/>
            <a:ext cx="2963224" cy="1075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486" y="5260067"/>
            <a:ext cx="2888129" cy="960691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581186" y="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 b="0" dirty="0" smtClean="0"/>
              <a:t>Likelihood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56040" y="141120"/>
              <a:ext cx="7516800" cy="5948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3440" y="129240"/>
                <a:ext cx="7542000" cy="597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065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b="1" dirty="0"/>
              <a:t>Part – I Agenda</a:t>
            </a:r>
            <a:endParaRPr b="1" dirty="0"/>
          </a:p>
        </p:txBody>
      </p:sp>
      <p:sp>
        <p:nvSpPr>
          <p:cNvPr id="522" name="Google Shape;522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b="1" dirty="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b="1" dirty="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b="1" dirty="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Bayesian learning</a:t>
            </a:r>
            <a:endParaRPr b="1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Bayes Theorem (T1 book by Tom Mitchell - 6.2)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MAP Hypothesis (T1 book by Tom Mitchell - 6.3)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MLE Hypothesis (T1 book by Tom Mitchell - 6.4)</a:t>
            </a:r>
            <a:endParaRPr dirty="0"/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523" name="Google Shape;523;p3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997160" y="2475000"/>
              <a:ext cx="2580480" cy="748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4920" y="2471400"/>
                <a:ext cx="2603160" cy="76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7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04800" y="1493837"/>
            <a:ext cx="8229600" cy="5364163"/>
          </a:xfrm>
        </p:spPr>
        <p:txBody>
          <a:bodyPr>
            <a:normAutofit/>
          </a:bodyPr>
          <a:lstStyle/>
          <a:p>
            <a:r>
              <a:rPr lang="en-US" dirty="0"/>
              <a:t>MLE:  to chose values of our parameters (</a:t>
            </a:r>
            <a:r>
              <a:rPr lang="el-GR" dirty="0">
                <a:solidFill>
                  <a:srgbClr val="FF0000"/>
                </a:solidFill>
              </a:rPr>
              <a:t>θ</a:t>
            </a:r>
            <a:r>
              <a:rPr lang="en-US" dirty="0"/>
              <a:t>) that maximizes </a:t>
            </a:r>
            <a:r>
              <a:rPr lang="en-IN" dirty="0"/>
              <a:t>the likelihood function </a:t>
            </a:r>
            <a:r>
              <a:rPr lang="en-IN" dirty="0" err="1"/>
              <a:t>i.e</a:t>
            </a:r>
            <a:r>
              <a:rPr lang="en-IN" dirty="0"/>
              <a:t> </a:t>
            </a:r>
            <a:r>
              <a:rPr lang="en-US" dirty="0"/>
              <a:t>the best choice of values for our parameters. Formally,</a:t>
            </a:r>
          </a:p>
          <a:p>
            <a:endParaRPr lang="en-US" dirty="0"/>
          </a:p>
          <a:p>
            <a:endParaRPr lang="en-US" dirty="0"/>
          </a:p>
          <a:p>
            <a:endParaRPr lang="en-IN" dirty="0" smtClean="0"/>
          </a:p>
          <a:p>
            <a:r>
              <a:rPr lang="en-IN" dirty="0" smtClean="0"/>
              <a:t>If </a:t>
            </a:r>
            <a:r>
              <a:rPr lang="en-US" dirty="0"/>
              <a:t>the sample is large, MLE will yield an excellent estimator of </a:t>
            </a:r>
            <a:r>
              <a:rPr lang="el-GR" dirty="0">
                <a:solidFill>
                  <a:srgbClr val="FF0000"/>
                </a:solidFill>
              </a:rPr>
              <a:t>θ</a:t>
            </a:r>
            <a:r>
              <a:rPr lang="en-US" dirty="0"/>
              <a:t>.</a:t>
            </a:r>
          </a:p>
          <a:p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MLE answers the question: For which parameter value does the observed data have the biggest probability?</a:t>
            </a:r>
            <a:endParaRPr lang="en-IN" b="1" dirty="0">
              <a:solidFill>
                <a:schemeClr val="bg2">
                  <a:lumMod val="75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Maximum Likelihood Estimation (MLE)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423" y="2815980"/>
            <a:ext cx="2870930" cy="10993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49360" y="2160"/>
              <a:ext cx="7917480" cy="6380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760" y="-10440"/>
                <a:ext cx="7940160" cy="640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735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062" y="1367302"/>
            <a:ext cx="3739629" cy="11890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MLE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47" y="2744480"/>
            <a:ext cx="3371049" cy="12790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2801" y="1367849"/>
            <a:ext cx="22012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latin typeface="CMR10"/>
              </a:rPr>
              <a:t>If </a:t>
            </a:r>
            <a:r>
              <a:rPr lang="en-IN" sz="2400" dirty="0">
                <a:latin typeface="CMMI10"/>
              </a:rPr>
              <a:t>X </a:t>
            </a:r>
            <a:r>
              <a:rPr lang="en-IN" sz="2400" dirty="0">
                <a:latin typeface="CMR10"/>
              </a:rPr>
              <a:t>is discrete,</a:t>
            </a:r>
            <a:endParaRPr lang="en-IN" sz="2400" dirty="0"/>
          </a:p>
        </p:txBody>
      </p:sp>
      <p:sp>
        <p:nvSpPr>
          <p:cNvPr id="9" name="Rectangle 8"/>
          <p:cNvSpPr/>
          <p:nvPr/>
        </p:nvSpPr>
        <p:spPr>
          <a:xfrm>
            <a:off x="222472" y="274448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400" dirty="0">
                <a:latin typeface="CMR10"/>
              </a:rPr>
              <a:t>If </a:t>
            </a:r>
            <a:r>
              <a:rPr lang="en-IN" sz="2400" dirty="0">
                <a:latin typeface="CMMI10"/>
              </a:rPr>
              <a:t>X </a:t>
            </a:r>
            <a:r>
              <a:rPr lang="en-IN" sz="2400" dirty="0">
                <a:latin typeface="CMR10"/>
              </a:rPr>
              <a:t>is continuous</a:t>
            </a:r>
            <a:r>
              <a:rPr lang="en-IN" sz="2400" dirty="0" smtClean="0">
                <a:latin typeface="CMR10"/>
              </a:rPr>
              <a:t>,</a:t>
            </a:r>
            <a:endParaRPr lang="en-IN" sz="2400" dirty="0">
              <a:latin typeface="CMR1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569128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MR10"/>
              </a:rPr>
              <a:t>Note: In </a:t>
            </a:r>
            <a:r>
              <a:rPr lang="en-US" sz="2000" dirty="0">
                <a:latin typeface="CMR10"/>
              </a:rPr>
              <a:t>the continuous case, we have to multiply densities, </a:t>
            </a:r>
            <a:r>
              <a:rPr lang="en-US" sz="2000" dirty="0" smtClean="0">
                <a:latin typeface="CMR10"/>
              </a:rPr>
              <a:t>because </a:t>
            </a:r>
            <a:r>
              <a:rPr lang="en-US" sz="2000" dirty="0">
                <a:latin typeface="CMR10"/>
              </a:rPr>
              <a:t>the probability of seeing a particular value </a:t>
            </a:r>
            <a:r>
              <a:rPr lang="en-US" sz="2000" dirty="0" smtClean="0">
                <a:latin typeface="CMR10"/>
              </a:rPr>
              <a:t>with a </a:t>
            </a:r>
            <a:r>
              <a:rPr lang="en-US" sz="2000" dirty="0">
                <a:latin typeface="CMR10"/>
              </a:rPr>
              <a:t>continuous random variable is always 0. We can do this because the density preserves relative probabilities;</a:t>
            </a:r>
            <a:endParaRPr lang="en-IN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100" y="5748522"/>
            <a:ext cx="3061645" cy="7638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740240" y="1470240"/>
              <a:ext cx="6484320" cy="2598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0160" y="1458360"/>
                <a:ext cx="6501600" cy="262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75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6462" y="2424237"/>
            <a:ext cx="86079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2">
                    <a:lumMod val="75000"/>
                  </a:schemeClr>
                </a:solidFill>
                <a:latin typeface="ArialMT"/>
              </a:rPr>
              <a:t>Machine Learning:</a:t>
            </a:r>
          </a:p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ArialMT"/>
              </a:rPr>
              <a:t>Learn parameters (mostly with MLE) </a:t>
            </a:r>
            <a:r>
              <a:rPr lang="en-US" sz="4000" dirty="0" smtClean="0">
                <a:solidFill>
                  <a:schemeClr val="bg2">
                    <a:lumMod val="75000"/>
                  </a:schemeClr>
                </a:solidFill>
                <a:latin typeface="ArialMT"/>
              </a:rPr>
              <a:t>For </a:t>
            </a:r>
            <a:r>
              <a:rPr lang="en-IN" sz="4000" dirty="0" smtClean="0">
                <a:solidFill>
                  <a:schemeClr val="bg2">
                    <a:lumMod val="75000"/>
                  </a:schemeClr>
                </a:solidFill>
                <a:latin typeface="ArialMT"/>
              </a:rPr>
              <a:t>probabilistic </a:t>
            </a:r>
            <a:r>
              <a:rPr lang="en-IN" sz="4000" dirty="0">
                <a:solidFill>
                  <a:schemeClr val="bg2">
                    <a:lumMod val="75000"/>
                  </a:schemeClr>
                </a:solidFill>
                <a:latin typeface="ArialMT"/>
              </a:rPr>
              <a:t>models.</a:t>
            </a:r>
            <a:endParaRPr lang="en-IN" sz="4000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21720" y="3674520"/>
              <a:ext cx="5376600" cy="151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4520" y="3664800"/>
                <a:ext cx="5390280" cy="17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100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04800" y="1493837"/>
            <a:ext cx="8839200" cy="4525963"/>
          </a:xfrm>
        </p:spPr>
        <p:txBody>
          <a:bodyPr>
            <a:norm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/>
              <a:t>what </a:t>
            </a:r>
            <a:r>
              <a:rPr lang="en-US" dirty="0"/>
              <a:t>is our distribution over X?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i="1" dirty="0" smtClean="0"/>
              <a:t>Frequentist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/>
              <a:t>P</a:t>
            </a:r>
            <a:r>
              <a:rPr lang="en-US" sz="2400" dirty="0" smtClean="0"/>
              <a:t>lay </a:t>
            </a:r>
            <a:r>
              <a:rPr lang="en-US" sz="2400" dirty="0"/>
              <a:t>game infinitely many times and see how </a:t>
            </a:r>
            <a:r>
              <a:rPr lang="en-US" sz="2400" dirty="0" smtClean="0"/>
              <a:t>often </a:t>
            </a:r>
            <a:r>
              <a:rPr lang="en-IN" sz="2400" dirty="0" smtClean="0"/>
              <a:t>different </a:t>
            </a:r>
            <a:r>
              <a:rPr lang="en-IN" sz="2400" dirty="0"/>
              <a:t>values come up.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Problem</a:t>
            </a:r>
            <a:r>
              <a:rPr lang="en-US" sz="2400" dirty="0"/>
              <a:t>: I only allow you to play the game </a:t>
            </a:r>
            <a:r>
              <a:rPr lang="en-US" sz="2400" i="1" dirty="0"/>
              <a:t>once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IN" dirty="0" smtClean="0"/>
              <a:t>Bayesian </a:t>
            </a:r>
            <a:r>
              <a:rPr lang="en-IN" dirty="0"/>
              <a:t>probability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Have </a:t>
            </a:r>
            <a:r>
              <a:rPr lang="en-US" sz="2400" dirty="0"/>
              <a:t>prior belief of distribution for X (or anything for that matter)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Prior </a:t>
            </a:r>
            <a:r>
              <a:rPr lang="en-IN" sz="2400" dirty="0"/>
              <a:t>belief is a </a:t>
            </a:r>
            <a:r>
              <a:rPr lang="en-IN" sz="2400" i="1" dirty="0"/>
              <a:t>subjective </a:t>
            </a:r>
            <a:r>
              <a:rPr lang="en-IN" sz="2400" dirty="0"/>
              <a:t>probability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/>
              <a:t>By </a:t>
            </a:r>
            <a:r>
              <a:rPr lang="en-US" dirty="0"/>
              <a:t>extension, </a:t>
            </a:r>
            <a:r>
              <a:rPr lang="en-US" i="1" dirty="0"/>
              <a:t>all </a:t>
            </a:r>
            <a:r>
              <a:rPr lang="en-US" dirty="0"/>
              <a:t>probabilities are </a:t>
            </a:r>
            <a:r>
              <a:rPr lang="en-US" dirty="0" smtClean="0"/>
              <a:t>subjective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maximum a </a:t>
            </a:r>
            <a:r>
              <a:rPr lang="en-US" dirty="0" smtClean="0"/>
              <a:t>posteriori - MAP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421720" y="716040"/>
              <a:ext cx="1990440" cy="3771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2360" y="704880"/>
                <a:ext cx="2005200" cy="379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721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72" y="1295400"/>
            <a:ext cx="7587747" cy="5142538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maximum a </a:t>
            </a:r>
            <a:r>
              <a:rPr lang="en-US" dirty="0" smtClean="0"/>
              <a:t>posteriori - MAP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79200" y="5733000"/>
              <a:ext cx="4642200" cy="752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9120" y="5721480"/>
                <a:ext cx="4664520" cy="77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923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04800" y="1493837"/>
            <a:ext cx="8229600" cy="492246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MAP :  </a:t>
            </a:r>
            <a:r>
              <a:rPr lang="en-US" dirty="0"/>
              <a:t>chose the value for </a:t>
            </a:r>
            <a:r>
              <a:rPr lang="en-US" dirty="0" smtClean="0"/>
              <a:t>the parameters that </a:t>
            </a:r>
            <a:r>
              <a:rPr lang="en-US" dirty="0"/>
              <a:t>is the most likely given the data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MLE:  </a:t>
            </a:r>
            <a:r>
              <a:rPr lang="en-US" dirty="0"/>
              <a:t>chooses the value of parameters that makes the data most likely</a:t>
            </a:r>
            <a:r>
              <a:rPr lang="en-US" dirty="0" smtClean="0"/>
              <a:t>. Goal is to  find </a:t>
            </a:r>
            <a:r>
              <a:rPr lang="en-US" dirty="0"/>
              <a:t>the parameter </a:t>
            </a:r>
            <a:r>
              <a:rPr lang="el-GR" dirty="0">
                <a:solidFill>
                  <a:srgbClr val="FF0000"/>
                </a:solidFill>
              </a:rPr>
              <a:t>θ </a:t>
            </a:r>
            <a:r>
              <a:rPr lang="en-US" dirty="0" smtClean="0"/>
              <a:t>that </a:t>
            </a:r>
            <a:r>
              <a:rPr lang="en-US" dirty="0"/>
              <a:t>maximizes the likelihood </a:t>
            </a:r>
            <a:r>
              <a:rPr lang="en-US" dirty="0" smtClean="0"/>
              <a:t>(probability) </a:t>
            </a:r>
            <a:r>
              <a:rPr lang="en-US" dirty="0"/>
              <a:t>of seeing </a:t>
            </a:r>
            <a:r>
              <a:rPr lang="en-US" dirty="0" smtClean="0"/>
              <a:t>the </a:t>
            </a:r>
            <a:r>
              <a:rPr lang="en-IN" dirty="0" smtClean="0"/>
              <a:t>data</a:t>
            </a:r>
            <a:r>
              <a:rPr lang="en-IN" dirty="0"/>
              <a:t>,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IID </a:t>
            </a:r>
            <a:r>
              <a:rPr lang="en-US" dirty="0"/>
              <a:t>random variables </a:t>
            </a:r>
            <a:r>
              <a:rPr lang="en-IN" dirty="0"/>
              <a:t>X1; ….. ;</a:t>
            </a:r>
            <a:r>
              <a:rPr lang="en-IN" dirty="0" err="1"/>
              <a:t>Xn</a:t>
            </a:r>
            <a:r>
              <a:rPr lang="en-IN" dirty="0"/>
              <a:t>:</a:t>
            </a:r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MLE vs MAP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13" y="2146515"/>
            <a:ext cx="4846105" cy="877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03" y="4316117"/>
            <a:ext cx="6601127" cy="12477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1352880" y="1847160"/>
              <a:ext cx="6510960" cy="3638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3160" y="1837440"/>
                <a:ext cx="6532920" cy="36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641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/>
              <a:t>MLE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we </a:t>
            </a:r>
            <a:r>
              <a:rPr lang="en-US" sz="2400" dirty="0"/>
              <a:t>assumed </a:t>
            </a:r>
            <a:r>
              <a:rPr lang="el-GR" sz="2400" dirty="0">
                <a:solidFill>
                  <a:srgbClr val="FF0000"/>
                </a:solidFill>
              </a:rPr>
              <a:t>θ </a:t>
            </a:r>
            <a:r>
              <a:rPr lang="en-US" sz="2400" dirty="0" smtClean="0"/>
              <a:t>was fixed </a:t>
            </a:r>
            <a:r>
              <a:rPr lang="en-US" sz="2400" dirty="0"/>
              <a:t>but unknown. </a:t>
            </a:r>
            <a:endParaRPr lang="en-US" sz="2400" dirty="0" smtClean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Frequentist framework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we </a:t>
            </a:r>
            <a:r>
              <a:rPr lang="en-US" sz="2400" dirty="0"/>
              <a:t>only estimate our parameter based on data alone, and </a:t>
            </a:r>
            <a:r>
              <a:rPr lang="en-US" sz="2400" dirty="0" smtClean="0"/>
              <a:t> is </a:t>
            </a:r>
            <a:r>
              <a:rPr lang="en-US" sz="2400" dirty="0"/>
              <a:t>not a random variable</a:t>
            </a:r>
            <a:r>
              <a:rPr lang="en-US" sz="2400" dirty="0" smtClean="0"/>
              <a:t>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MAP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Bayesian framework, meaning that our unknown parameter is a random variable</a:t>
            </a:r>
            <a:endParaRPr lang="en-IN" sz="24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MLE vs MAP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15080" y="1783080"/>
              <a:ext cx="4764960" cy="3302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3560" y="1770480"/>
                <a:ext cx="4788720" cy="332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513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9302" y="2671713"/>
            <a:ext cx="8229600" cy="1915785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buNone/>
            </a:pPr>
            <a:r>
              <a:rPr lang="en-US" sz="5400" b="1" dirty="0">
                <a:solidFill>
                  <a:srgbClr val="FF0000"/>
                </a:solidFill>
              </a:rPr>
              <a:t>Machine Learning as Bayesian Learning </a:t>
            </a:r>
          </a:p>
          <a:p>
            <a:pPr marL="0" indent="0" algn="ctr">
              <a:buNone/>
            </a:pPr>
            <a:endParaRPr lang="en-IN" sz="5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856600" y="3695400"/>
              <a:ext cx="4182480" cy="1112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7960" y="3683160"/>
                <a:ext cx="4203360" cy="113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463010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3291" y="2183746"/>
            <a:ext cx="6600824" cy="55454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981688" marR="4483" indent="-971041">
              <a:spcBef>
                <a:spcPts val="88"/>
              </a:spcBef>
              <a:tabLst>
                <a:tab pos="2676668" algn="l"/>
                <a:tab pos="2751751" algn="l"/>
                <a:tab pos="5168989" algn="l"/>
                <a:tab pos="5792069" algn="l"/>
              </a:tabLst>
            </a:pPr>
            <a:r>
              <a:rPr sz="3530" spc="-4" dirty="0" smtClean="0">
                <a:solidFill>
                  <a:srgbClr val="3333CC"/>
                </a:solidFill>
                <a:latin typeface="Arial MT"/>
                <a:cs typeface="Arial MT"/>
              </a:rPr>
              <a:t>function</a:t>
            </a:r>
            <a:r>
              <a:rPr sz="3530" spc="-4" dirty="0">
                <a:solidFill>
                  <a:srgbClr val="3333CC"/>
                </a:solidFill>
                <a:latin typeface="Arial MT"/>
                <a:cs typeface="Arial MT"/>
              </a:rPr>
              <a:t>	approximation?</a:t>
            </a:r>
            <a:endParaRPr sz="353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294967295"/>
          </p:nvPr>
        </p:nvSpPr>
        <p:spPr>
          <a:xfrm>
            <a:off x="913042" y="3763002"/>
            <a:ext cx="6347568" cy="111059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981688" marR="4483" indent="-971041">
              <a:spcBef>
                <a:spcPts val="88"/>
              </a:spcBef>
              <a:tabLst>
                <a:tab pos="2676668" algn="l"/>
                <a:tab pos="2751751" algn="l"/>
                <a:tab pos="5168989" algn="l"/>
                <a:tab pos="5792069" algn="l"/>
              </a:tabLst>
            </a:pPr>
            <a:r>
              <a:rPr sz="3530" dirty="0" smtClean="0">
                <a:solidFill>
                  <a:srgbClr val="3333CC"/>
                </a:solidFill>
                <a:latin typeface="Arial MT"/>
                <a:cs typeface="Arial MT"/>
              </a:rPr>
              <a:t>instead</a:t>
            </a:r>
            <a:r>
              <a:rPr lang="en-US" sz="3530" dirty="0" smtClean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530" dirty="0" smtClean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lang="en-US" sz="35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lang="en-US" sz="3530" dirty="0" smtClean="0">
                <a:solidFill>
                  <a:srgbClr val="3333CC"/>
                </a:solidFill>
                <a:latin typeface="Arial MT"/>
                <a:cs typeface="Arial MT"/>
              </a:rPr>
              <a:t>   </a:t>
            </a:r>
            <a:r>
              <a:rPr sz="3530" dirty="0" smtClean="0">
                <a:solidFill>
                  <a:srgbClr val="3333CC"/>
                </a:solidFill>
                <a:latin typeface="Arial MT"/>
                <a:cs typeface="Arial MT"/>
              </a:rPr>
              <a:t>F</a:t>
            </a:r>
            <a:r>
              <a:rPr sz="3530" dirty="0">
                <a:solidFill>
                  <a:srgbClr val="3333CC"/>
                </a:solidFill>
                <a:latin typeface="Arial MT"/>
                <a:cs typeface="Arial MT"/>
              </a:rPr>
              <a:t>: X </a:t>
            </a:r>
            <a:r>
              <a:rPr lang="en-US" sz="3530" dirty="0" smtClean="0">
                <a:solidFill>
                  <a:srgbClr val="3333CC"/>
                </a:solidFill>
                <a:latin typeface="Arial MT"/>
                <a:cs typeface="Arial MT"/>
              </a:rPr>
              <a:t>-&gt;</a:t>
            </a:r>
            <a:r>
              <a:rPr sz="3530" dirty="0" smtClean="0">
                <a:solidFill>
                  <a:srgbClr val="3333CC"/>
                </a:solidFill>
                <a:latin typeface="Arial MT"/>
                <a:cs typeface="Arial MT"/>
              </a:rPr>
              <a:t>Y</a:t>
            </a:r>
            <a:r>
              <a:rPr sz="3530" dirty="0">
                <a:solidFill>
                  <a:srgbClr val="3333CC"/>
                </a:solidFill>
                <a:latin typeface="Arial MT"/>
                <a:cs typeface="Arial MT"/>
              </a:rPr>
              <a:t>, </a:t>
            </a:r>
            <a:endParaRPr lang="en-US" sz="3530" dirty="0" smtClean="0">
              <a:solidFill>
                <a:srgbClr val="3333CC"/>
              </a:solidFill>
              <a:latin typeface="Arial MT"/>
              <a:cs typeface="Arial MT"/>
            </a:endParaRPr>
          </a:p>
          <a:p>
            <a:pPr marL="981688" marR="4483" indent="-971041">
              <a:spcBef>
                <a:spcPts val="88"/>
              </a:spcBef>
              <a:tabLst>
                <a:tab pos="2676668" algn="l"/>
                <a:tab pos="2751751" algn="l"/>
                <a:tab pos="5168989" algn="l"/>
                <a:tab pos="5792069" algn="l"/>
              </a:tabLst>
            </a:pPr>
            <a:r>
              <a:rPr sz="3530" dirty="0" smtClean="0">
                <a:solidFill>
                  <a:srgbClr val="3333CC"/>
                </a:solidFill>
                <a:latin typeface="Arial MT"/>
                <a:cs typeface="Arial MT"/>
              </a:rPr>
              <a:t> learn</a:t>
            </a:r>
            <a:r>
              <a:rPr lang="en-US" sz="35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lang="en-US" sz="3530" dirty="0" smtClean="0">
                <a:solidFill>
                  <a:srgbClr val="3333CC"/>
                </a:solidFill>
                <a:latin typeface="Arial MT"/>
                <a:cs typeface="Arial MT"/>
              </a:rPr>
              <a:t>        </a:t>
            </a:r>
            <a:r>
              <a:rPr sz="3530" dirty="0" smtClean="0">
                <a:solidFill>
                  <a:srgbClr val="3333CC"/>
                </a:solidFill>
                <a:latin typeface="Arial MT"/>
                <a:cs typeface="Arial MT"/>
              </a:rPr>
              <a:t>P(Y|X</a:t>
            </a:r>
            <a:r>
              <a:rPr sz="3530" dirty="0">
                <a:solidFill>
                  <a:srgbClr val="3333CC"/>
                </a:solidFill>
                <a:latin typeface="Arial MT"/>
                <a:cs typeface="Arial MT"/>
              </a:rPr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814560" y="3447360"/>
              <a:ext cx="2504880" cy="1811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1600" y="3435840"/>
                <a:ext cx="2528280" cy="18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23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0" y="152400"/>
            <a:ext cx="7955797" cy="1143000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457200" indent="-228600" algn="ctr">
              <a:lnSpc>
                <a:spcPct val="100000"/>
              </a:lnSpc>
              <a:buClr>
                <a:srgbClr val="366092"/>
              </a:buClr>
              <a:buSzPts val="4400"/>
              <a:buFont typeface="Calibri"/>
            </a:pPr>
            <a:r>
              <a:rPr lang="en-US" sz="4000" spc="-150" dirty="0"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rPr>
              <a:t>Probabilistic view of function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4903922"/>
          </a:xfrm>
        </p:spPr>
        <p:txBody>
          <a:bodyPr>
            <a:noAutofit/>
          </a:bodyPr>
          <a:lstStyle/>
          <a:p>
            <a:r>
              <a:rPr lang="en-US" sz="2400" dirty="0" smtClean="0"/>
              <a:t>Interested in learning target function from given data set D</a:t>
            </a:r>
          </a:p>
          <a:p>
            <a:r>
              <a:rPr lang="en-US" sz="2400" i="1" dirty="0" smtClean="0"/>
              <a:t>f : X → Y    </a:t>
            </a:r>
          </a:p>
          <a:p>
            <a:endParaRPr lang="en-US" sz="2400" dirty="0" smtClean="0"/>
          </a:p>
          <a:p>
            <a:r>
              <a:rPr lang="en-US" sz="2400" dirty="0" smtClean="0"/>
              <a:t>We can more generally learn probabilistic function with uncertain outcomes (to compensate real world noise) and that incorporate prior knowledge to guide learning.</a:t>
            </a:r>
          </a:p>
          <a:p>
            <a:endParaRPr lang="en-US" sz="2400" dirty="0" smtClean="0"/>
          </a:p>
          <a:p>
            <a:r>
              <a:rPr lang="en-US" sz="2400" dirty="0" smtClean="0"/>
              <a:t>P(Y|X)</a:t>
            </a:r>
          </a:p>
          <a:p>
            <a:r>
              <a:rPr lang="en-US" sz="2400" dirty="0" smtClean="0"/>
              <a:t>Two most common approach for estimating P(Y|X) is</a:t>
            </a:r>
          </a:p>
          <a:p>
            <a:pPr lvl="1"/>
            <a:r>
              <a:rPr lang="en-US" sz="2400" dirty="0" smtClean="0"/>
              <a:t>Maximum Likelihood (MLE)</a:t>
            </a:r>
          </a:p>
          <a:p>
            <a:pPr lvl="1"/>
            <a:r>
              <a:rPr lang="en-US" sz="2400" dirty="0" smtClean="0"/>
              <a:t>Maximum a posteriori estimation (MAP)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05000" y="1766880"/>
              <a:ext cx="6051600" cy="4355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760" y="1754280"/>
                <a:ext cx="6072120" cy="437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47708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01638" y="42863"/>
            <a:ext cx="8742362" cy="1143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228600">
              <a:buSzPts val="3600"/>
              <a:buFont typeface="Arial"/>
            </a:pPr>
            <a:r>
              <a:rPr lang="en-US" altLang="en-US" sz="3600" b="1" spc="-113">
                <a:latin typeface="Arial"/>
                <a:ea typeface="Arial"/>
                <a:cs typeface="Arial"/>
              </a:rPr>
              <a:t>Probability Basics	</a:t>
            </a:r>
          </a:p>
        </p:txBody>
      </p:sp>
      <p:sp>
        <p:nvSpPr>
          <p:cNvPr id="9228" name="Rectangle 4"/>
          <p:cNvSpPr>
            <a:spLocks noChangeArrowheads="1"/>
          </p:cNvSpPr>
          <p:nvPr/>
        </p:nvSpPr>
        <p:spPr bwMode="auto">
          <a:xfrm>
            <a:off x="206375" y="1217613"/>
            <a:ext cx="8666163" cy="564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/>
          <a:lstStyle>
            <a:lvl1pPr marL="466725" indent="-466725" defTabSz="912813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857250" indent="-400050" defTabSz="912813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12813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12813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12813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500" dirty="0">
                <a:latin typeface="Tahoma" panose="020B0604030504040204" pitchFamily="34" charset="0"/>
              </a:rPr>
              <a:t>Prior, conditional and joint probability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100" dirty="0">
                <a:latin typeface="Tahoma" panose="020B0604030504040204" pitchFamily="34" charset="0"/>
              </a:rPr>
              <a:t>Prior probability: </a:t>
            </a:r>
            <a:endParaRPr lang="en-US" altLang="en-US" sz="2100" dirty="0" smtClean="0">
              <a:latin typeface="Tahoma" panose="020B060403050404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endParaRPr lang="en-US" altLang="en-US" sz="2100" dirty="0">
              <a:latin typeface="Tahoma" panose="020B060403050404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100" dirty="0">
                <a:latin typeface="Tahoma" panose="020B0604030504040204" pitchFamily="34" charset="0"/>
              </a:rPr>
              <a:t>Conditional probability: 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FontTx/>
              <a:buChar char="–"/>
            </a:pPr>
            <a:endParaRPr lang="en-US" altLang="en-US" sz="2100" dirty="0" smtClean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100" dirty="0" smtClean="0">
                <a:latin typeface="Tahoma" panose="020B0604030504040204" pitchFamily="34" charset="0"/>
              </a:rPr>
              <a:t>Joint </a:t>
            </a:r>
            <a:r>
              <a:rPr lang="en-US" altLang="en-US" sz="2100" dirty="0">
                <a:latin typeface="Tahoma" panose="020B0604030504040204" pitchFamily="34" charset="0"/>
              </a:rPr>
              <a:t>probability: 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FontTx/>
              <a:buChar char="–"/>
            </a:pPr>
            <a:endParaRPr lang="en-US" altLang="en-US" sz="2100" dirty="0" smtClean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FontTx/>
              <a:buChar char="–"/>
            </a:pPr>
            <a:endParaRPr lang="en-US" altLang="en-US" sz="2100" dirty="0" smtClean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100" dirty="0" smtClean="0">
                <a:latin typeface="Tahoma" panose="020B0604030504040204" pitchFamily="34" charset="0"/>
              </a:rPr>
              <a:t>Relationship</a:t>
            </a:r>
            <a:r>
              <a:rPr lang="en-US" altLang="en-US" sz="2100" dirty="0">
                <a:latin typeface="Tahoma" panose="020B0604030504040204" pitchFamily="34" charset="0"/>
              </a:rPr>
              <a:t>: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FontTx/>
              <a:buChar char="–"/>
            </a:pPr>
            <a:endParaRPr lang="en-US" altLang="en-US" sz="2100" dirty="0" smtClean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100" dirty="0" smtClean="0">
                <a:latin typeface="Tahoma" panose="020B0604030504040204" pitchFamily="34" charset="0"/>
              </a:rPr>
              <a:t>Independence</a:t>
            </a:r>
            <a:r>
              <a:rPr lang="en-US" altLang="en-US" sz="2100" dirty="0">
                <a:latin typeface="Tahoma" panose="020B0604030504040204" pitchFamily="34" charset="0"/>
              </a:rPr>
              <a:t>: </a:t>
            </a:r>
            <a:endParaRPr lang="en-US" altLang="en-US" sz="2500" dirty="0">
              <a:latin typeface="Tahoma" panose="020B0604030504040204" pitchFamily="34" charset="0"/>
            </a:endParaRP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3513810" y="2989631"/>
          <a:ext cx="3462826" cy="600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1" name="Equation" r:id="rId4" imgW="1091880" imgH="177480" progId="Equation.3">
                  <p:embed/>
                </p:oleObj>
              </mc:Choice>
              <mc:Fallback>
                <p:oleObj name="Equation" r:id="rId4" imgW="1091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3810" y="2989631"/>
                        <a:ext cx="3462826" cy="6000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4"/>
          <p:cNvGraphicFramePr>
            <a:graphicFrameLocks noChangeAspect="1"/>
          </p:cNvGraphicFramePr>
          <p:nvPr/>
        </p:nvGraphicFramePr>
        <p:xfrm>
          <a:off x="3301138" y="1868103"/>
          <a:ext cx="1162373" cy="729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" name="Equation" r:id="rId6" imgW="368280" imgH="177480" progId="Equation.3">
                  <p:embed/>
                </p:oleObj>
              </mc:Choice>
              <mc:Fallback>
                <p:oleObj name="Equation" r:id="rId6" imgW="368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1138" y="1868103"/>
                        <a:ext cx="1162373" cy="7292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5"/>
          <p:cNvGraphicFramePr>
            <a:graphicFrameLocks noChangeAspect="1"/>
          </p:cNvGraphicFramePr>
          <p:nvPr/>
        </p:nvGraphicFramePr>
        <p:xfrm>
          <a:off x="2882685" y="4037807"/>
          <a:ext cx="4959458" cy="60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" name="Equation" r:id="rId8" imgW="1536480" imgH="177480" progId="Equation.3">
                  <p:embed/>
                </p:oleObj>
              </mc:Choice>
              <mc:Fallback>
                <p:oleObj name="Equation" r:id="rId8" imgW="1536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685" y="4037807"/>
                        <a:ext cx="4959458" cy="60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6"/>
          <p:cNvGraphicFramePr>
            <a:graphicFrameLocks noChangeAspect="1"/>
          </p:cNvGraphicFramePr>
          <p:nvPr/>
        </p:nvGraphicFramePr>
        <p:xfrm>
          <a:off x="2059956" y="5155114"/>
          <a:ext cx="6075197" cy="486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" name="Equation" r:id="rId10" imgW="2361960" imgH="177480" progId="Equation.3">
                  <p:embed/>
                </p:oleObj>
              </mc:Choice>
              <mc:Fallback>
                <p:oleObj name="Equation" r:id="rId10" imgW="23619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9956" y="5155114"/>
                        <a:ext cx="6075197" cy="4862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Object 7"/>
          <p:cNvGraphicFramePr>
            <a:graphicFrameLocks noChangeAspect="1"/>
          </p:cNvGraphicFramePr>
          <p:nvPr/>
        </p:nvGraphicFramePr>
        <p:xfrm>
          <a:off x="401638" y="6080943"/>
          <a:ext cx="8449655" cy="503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5" name="Equation" r:id="rId12" imgW="3174840" imgH="177480" progId="Equation.3">
                  <p:embed/>
                </p:oleObj>
              </mc:Choice>
              <mc:Fallback>
                <p:oleObj name="Equation" r:id="rId12" imgW="31748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8" y="6080943"/>
                        <a:ext cx="8449655" cy="503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669600" y="1572480"/>
              <a:ext cx="6536520" cy="3122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7360" y="1562400"/>
                <a:ext cx="6562080" cy="31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3892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399"/>
            <a:ext cx="8542020" cy="5136397"/>
          </a:xfrm>
        </p:spPr>
        <p:txBody>
          <a:bodyPr>
            <a:noAutofit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Machine learning </a:t>
            </a:r>
            <a:r>
              <a:rPr lang="en-US" sz="2400" dirty="0" smtClean="0"/>
              <a:t>is </a:t>
            </a:r>
            <a:r>
              <a:rPr lang="en-US" sz="2400" dirty="0"/>
              <a:t>interested in </a:t>
            </a:r>
            <a:r>
              <a:rPr lang="en-US" sz="2400" dirty="0" smtClean="0"/>
              <a:t>the best hypothesis </a:t>
            </a:r>
            <a:r>
              <a:rPr lang="en-US" sz="2400" i="1" dirty="0" smtClean="0"/>
              <a:t>h</a:t>
            </a:r>
            <a:r>
              <a:rPr lang="en-US" sz="2400" dirty="0" smtClean="0"/>
              <a:t> from some space H, </a:t>
            </a:r>
            <a:r>
              <a:rPr lang="en-US" sz="2400" dirty="0"/>
              <a:t>given observed training </a:t>
            </a:r>
            <a:r>
              <a:rPr lang="en-US" sz="2400" dirty="0" smtClean="0"/>
              <a:t>data D</a:t>
            </a:r>
          </a:p>
          <a:p>
            <a:endParaRPr lang="en-US" sz="2400" dirty="0" smtClean="0"/>
          </a:p>
          <a:p>
            <a:r>
              <a:rPr lang="en-US" sz="2400" dirty="0"/>
              <a:t>best </a:t>
            </a:r>
            <a:r>
              <a:rPr lang="en-US" sz="2400" dirty="0" smtClean="0"/>
              <a:t>hypothesis ≈ most </a:t>
            </a:r>
            <a:r>
              <a:rPr lang="en-US" sz="2400" dirty="0"/>
              <a:t>probable </a:t>
            </a:r>
            <a:r>
              <a:rPr lang="en-US" sz="2400" dirty="0" smtClean="0"/>
              <a:t>hypothesis</a:t>
            </a:r>
          </a:p>
          <a:p>
            <a:endParaRPr lang="en-US" sz="2400" dirty="0" smtClean="0"/>
          </a:p>
          <a:p>
            <a:r>
              <a:rPr lang="en-US" sz="2400" dirty="0"/>
              <a:t>Bayes Theorem provides </a:t>
            </a:r>
            <a:r>
              <a:rPr lang="en-US" sz="2400" dirty="0" smtClean="0"/>
              <a:t>a direct </a:t>
            </a:r>
            <a:r>
              <a:rPr lang="en-US" sz="2400" dirty="0"/>
              <a:t>method of calculating </a:t>
            </a:r>
            <a:r>
              <a:rPr lang="en-US" sz="2400" dirty="0" smtClean="0"/>
              <a:t>the probability </a:t>
            </a:r>
            <a:r>
              <a:rPr lang="en-US" sz="2400" dirty="0"/>
              <a:t>of such a </a:t>
            </a:r>
            <a:r>
              <a:rPr lang="en-US" sz="2400" dirty="0" smtClean="0"/>
              <a:t>hypothesis based </a:t>
            </a:r>
            <a:r>
              <a:rPr lang="en-US" sz="2400" dirty="0"/>
              <a:t>on its prior probability, </a:t>
            </a:r>
            <a:r>
              <a:rPr lang="en-US" sz="2400" dirty="0" smtClean="0"/>
              <a:t>the probabilities </a:t>
            </a:r>
            <a:r>
              <a:rPr lang="en-US" sz="2400" dirty="0"/>
              <a:t>of observing various data given the </a:t>
            </a:r>
            <a:r>
              <a:rPr lang="en-US" sz="2400" dirty="0" smtClean="0"/>
              <a:t>hypothesis</a:t>
            </a:r>
            <a:r>
              <a:rPr lang="en-US" sz="2400" dirty="0"/>
              <a:t>, and </a:t>
            </a:r>
            <a:r>
              <a:rPr lang="en-US" sz="2400" dirty="0" smtClean="0"/>
              <a:t>the observed </a:t>
            </a:r>
            <a:r>
              <a:rPr lang="en-US" sz="2400" dirty="0"/>
              <a:t>data itself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228600">
              <a:lnSpc>
                <a:spcPct val="100000"/>
              </a:lnSpc>
              <a:buSzPts val="3600"/>
            </a:pPr>
            <a:r>
              <a:rPr lang="en-US" sz="3600" dirty="0">
                <a:latin typeface="Arial"/>
                <a:ea typeface="Arial"/>
                <a:cs typeface="Arial"/>
              </a:rPr>
              <a:t>MAP Hypothesis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43600" y="27360"/>
              <a:ext cx="7096680" cy="4295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360" y="16200"/>
                <a:ext cx="7121520" cy="431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090433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35191"/>
            <a:ext cx="8610600" cy="5161552"/>
          </a:xfrm>
        </p:spPr>
        <p:txBody>
          <a:bodyPr>
            <a:noAutofit/>
          </a:bodyPr>
          <a:lstStyle/>
          <a:p>
            <a:r>
              <a:rPr lang="en-US" sz="2400" dirty="0" smtClean="0"/>
              <a:t>P(h) </a:t>
            </a:r>
            <a:r>
              <a:rPr lang="en-US" sz="2400" dirty="0"/>
              <a:t>prior probability </a:t>
            </a:r>
            <a:r>
              <a:rPr lang="en-US" sz="2400" dirty="0" smtClean="0"/>
              <a:t>of h, </a:t>
            </a:r>
            <a:r>
              <a:rPr lang="en-US" sz="2400" dirty="0"/>
              <a:t>reflects any background </a:t>
            </a:r>
            <a:r>
              <a:rPr lang="en-US" sz="2400" dirty="0" smtClean="0"/>
              <a:t>knowledge about </a:t>
            </a:r>
            <a:r>
              <a:rPr lang="en-US" sz="2400" dirty="0"/>
              <a:t>the chance </a:t>
            </a:r>
            <a:r>
              <a:rPr lang="en-US" sz="2400" dirty="0" smtClean="0"/>
              <a:t>that h is correct.</a:t>
            </a:r>
          </a:p>
          <a:p>
            <a:r>
              <a:rPr lang="en-US" sz="2400" dirty="0" smtClean="0"/>
              <a:t>P(D) </a:t>
            </a:r>
            <a:r>
              <a:rPr lang="en-US" sz="2400" dirty="0"/>
              <a:t>prior probability </a:t>
            </a:r>
            <a:r>
              <a:rPr lang="en-US" sz="2400" dirty="0" smtClean="0"/>
              <a:t>of D, </a:t>
            </a:r>
            <a:r>
              <a:rPr lang="en-US" sz="2400" dirty="0"/>
              <a:t>probability </a:t>
            </a:r>
            <a:r>
              <a:rPr lang="en-US" sz="2400" dirty="0" smtClean="0"/>
              <a:t>that D will </a:t>
            </a:r>
            <a:r>
              <a:rPr lang="en-US" sz="2400" dirty="0"/>
              <a:t>be </a:t>
            </a:r>
            <a:r>
              <a:rPr lang="en-US" sz="2400" dirty="0" smtClean="0"/>
              <a:t>observed</a:t>
            </a:r>
          </a:p>
          <a:p>
            <a:r>
              <a:rPr lang="en-US" sz="2400" dirty="0" smtClean="0"/>
              <a:t>P(</a:t>
            </a:r>
            <a:r>
              <a:rPr lang="en-US" sz="2400" dirty="0" err="1" smtClean="0"/>
              <a:t>D|h</a:t>
            </a:r>
            <a:r>
              <a:rPr lang="en-US" sz="2400" dirty="0" smtClean="0"/>
              <a:t>) </a:t>
            </a:r>
            <a:r>
              <a:rPr lang="en-US" sz="2400" dirty="0"/>
              <a:t>probability of </a:t>
            </a:r>
            <a:r>
              <a:rPr lang="en-US" sz="2400" dirty="0" smtClean="0"/>
              <a:t>observing D given </a:t>
            </a:r>
            <a:r>
              <a:rPr lang="en-US" sz="2400" dirty="0"/>
              <a:t>a world in </a:t>
            </a:r>
            <a:r>
              <a:rPr lang="en-US" sz="2400" dirty="0" smtClean="0"/>
              <a:t>which h holds</a:t>
            </a:r>
          </a:p>
          <a:p>
            <a:r>
              <a:rPr lang="en-US" sz="2400" dirty="0" smtClean="0"/>
              <a:t>P(</a:t>
            </a:r>
            <a:r>
              <a:rPr lang="en-US" sz="2400" dirty="0" err="1" smtClean="0"/>
              <a:t>h|D</a:t>
            </a:r>
            <a:r>
              <a:rPr lang="en-US" sz="2400" dirty="0" smtClean="0"/>
              <a:t>) posterior </a:t>
            </a:r>
            <a:r>
              <a:rPr lang="en-US" sz="2400" dirty="0"/>
              <a:t>probability </a:t>
            </a:r>
            <a:r>
              <a:rPr lang="en-US" sz="2400" dirty="0" smtClean="0"/>
              <a:t>of h, </a:t>
            </a:r>
            <a:r>
              <a:rPr lang="en-US" sz="2400" dirty="0"/>
              <a:t>reflects confidence </a:t>
            </a:r>
            <a:r>
              <a:rPr lang="en-US" sz="2400" dirty="0" smtClean="0"/>
              <a:t>that h holds after D has </a:t>
            </a:r>
            <a:r>
              <a:rPr lang="en-US" sz="2400" dirty="0"/>
              <a:t>been </a:t>
            </a:r>
            <a:r>
              <a:rPr lang="en-US" sz="2400" dirty="0" smtClean="0"/>
              <a:t>observed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Applying Bayes rule to infer a hidden quantity from one or more observations is called Bayesian inference/posterior inference. / probabilistic inference</a:t>
            </a:r>
            <a:endParaRPr lang="en-IN" sz="2400" b="1" dirty="0">
              <a:solidFill>
                <a:srgbClr val="FF0000"/>
              </a:solidFill>
            </a:endParaRPr>
          </a:p>
          <a:p>
            <a:r>
              <a:rPr lang="en-US" sz="2400" dirty="0" smtClean="0"/>
              <a:t>Bayes Theorem: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			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457200" indent="-228600">
              <a:lnSpc>
                <a:spcPct val="100000"/>
              </a:lnSpc>
              <a:buSzPts val="3600"/>
            </a:pPr>
            <a:r>
              <a:rPr lang="en-US" sz="3600" dirty="0">
                <a:latin typeface="Arial"/>
                <a:ea typeface="Arial"/>
                <a:cs typeface="Arial"/>
              </a:rPr>
              <a:t>Bayes Theorem -Recall</a:t>
            </a:r>
          </a:p>
        </p:txBody>
      </p:sp>
      <p:graphicFrame>
        <p:nvGraphicFramePr>
          <p:cNvPr id="5" name="Google Shape;834;p39"/>
          <p:cNvGraphicFramePr/>
          <p:nvPr>
            <p:extLst>
              <p:ext uri="{D42A27DB-BD31-4B8C-83A1-F6EECF244321}">
                <p14:modId xmlns:p14="http://schemas.microsoft.com/office/powerpoint/2010/main" val="1734884332"/>
              </p:ext>
            </p:extLst>
          </p:nvPr>
        </p:nvGraphicFramePr>
        <p:xfrm>
          <a:off x="4188958" y="5313704"/>
          <a:ext cx="3324225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" r:id="rId3" imgW="3324225" imgH="925513" progId="Paint.Picture">
                  <p:embed/>
                </p:oleObj>
              </mc:Choice>
              <mc:Fallback>
                <p:oleObj r:id="rId3" imgW="3324225" imgH="925513" progId="Paint.Picture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4188958" y="5313704"/>
                        <a:ext cx="3324225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15800" y="176400"/>
              <a:ext cx="7953840" cy="6132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00" y="164160"/>
                <a:ext cx="7977240" cy="615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550373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5077439"/>
          </a:xfrm>
        </p:spPr>
        <p:txBody>
          <a:bodyPr>
            <a:noAutofit/>
          </a:bodyPr>
          <a:lstStyle/>
          <a:p>
            <a:r>
              <a:rPr lang="en-US" sz="2400" dirty="0"/>
              <a:t>in many learning scenarios, the learner considers some set </a:t>
            </a:r>
            <a:r>
              <a:rPr lang="en-US" sz="2400" dirty="0" smtClean="0"/>
              <a:t>of candidate hypotheses H </a:t>
            </a:r>
            <a:r>
              <a:rPr lang="en-US" sz="2400" dirty="0"/>
              <a:t>and is interested in finding the most probable hypothesis h </a:t>
            </a:r>
            <a:r>
              <a:rPr lang="en-US" sz="2400" dirty="0" smtClean="0"/>
              <a:t>∈ H given the observing training data D</a:t>
            </a:r>
          </a:p>
          <a:p>
            <a:r>
              <a:rPr lang="en-US" sz="2400" dirty="0"/>
              <a:t>any maximally probable hypothesis is </a:t>
            </a:r>
            <a:r>
              <a:rPr lang="en-US" sz="2400" dirty="0" smtClean="0"/>
              <a:t>called maximum </a:t>
            </a:r>
            <a:r>
              <a:rPr lang="en-US" sz="2400" dirty="0"/>
              <a:t>a </a:t>
            </a:r>
            <a:r>
              <a:rPr lang="en-US" sz="2400" dirty="0" smtClean="0"/>
              <a:t>posteriori (MAP) hypotheses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Note that P(D) can be dropped, because it is constant independent of h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0578" y="19701"/>
            <a:ext cx="6324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228600">
              <a:buClr>
                <a:schemeClr val="dk1"/>
              </a:buClr>
              <a:buSzPts val="3600"/>
              <a:buNone/>
              <a:defRPr sz="3600" b="1" spc="-113" baseline="0">
                <a:solidFill>
                  <a:schemeClr val="dk1"/>
                </a:solidFill>
                <a:sym typeface="Calibri"/>
              </a:defRPr>
            </a:lvl1pPr>
            <a:lvl2pPr marL="914400" indent="-406400">
              <a:spcBef>
                <a:spcPts val="560"/>
              </a:spcBef>
              <a:buClr>
                <a:schemeClr val="dk1"/>
              </a:buClr>
              <a:buSzPts val="2800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indent="-381000">
              <a:spcBef>
                <a:spcPts val="480"/>
              </a:spcBef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indent="-355600">
              <a:spcBef>
                <a:spcPts val="400"/>
              </a:spcBef>
              <a:buClr>
                <a:schemeClr val="dk1"/>
              </a:buClr>
              <a:buSzPts val="2000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indent="-355600">
              <a:spcBef>
                <a:spcPts val="400"/>
              </a:spcBef>
              <a:buClr>
                <a:schemeClr val="dk1"/>
              </a:buClr>
              <a:buSzPts val="2000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indent="-355600">
              <a:spcBef>
                <a:spcPts val="400"/>
              </a:spcBef>
              <a:buClr>
                <a:schemeClr val="dk1"/>
              </a:buClr>
              <a:buSzPts val="20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indent="-355600">
              <a:spcBef>
                <a:spcPts val="400"/>
              </a:spcBef>
              <a:buClr>
                <a:schemeClr val="dk1"/>
              </a:buClr>
              <a:buSzPts val="20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indent="-355600">
              <a:spcBef>
                <a:spcPts val="400"/>
              </a:spcBef>
              <a:buClr>
                <a:schemeClr val="dk1"/>
              </a:buClr>
              <a:buSzPts val="20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indent="-355600">
              <a:spcBef>
                <a:spcPts val="400"/>
              </a:spcBef>
              <a:buClr>
                <a:schemeClr val="dk1"/>
              </a:buClr>
              <a:buSzPts val="20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MAP Hypothesis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35" y="3525453"/>
            <a:ext cx="3808485" cy="21990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79560" y="104040"/>
              <a:ext cx="7428240" cy="5536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8760" y="92880"/>
                <a:ext cx="744948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712338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44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457200" indent="-228600">
              <a:buSzPts val="3600"/>
              <a:buFont typeface="Arial"/>
            </a:pPr>
            <a:r>
              <a:rPr lang="en-US" sz="3600" b="1" spc="-113" dirty="0">
                <a:latin typeface="Arial"/>
                <a:ea typeface="Arial"/>
                <a:cs typeface="Arial"/>
                <a:sym typeface="Arial"/>
              </a:rPr>
              <a:t>ML Hypothesis</a:t>
            </a:r>
          </a:p>
        </p:txBody>
      </p:sp>
      <p:sp>
        <p:nvSpPr>
          <p:cNvPr id="874" name="Google Shape;874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075240" cy="43356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480" t="-1347" r="-214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 </a:t>
            </a:r>
            <a:endParaRPr dirty="0"/>
          </a:p>
        </p:txBody>
      </p:sp>
      <p:sp>
        <p:nvSpPr>
          <p:cNvPr id="875" name="Google Shape;875;p44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5" name="Google Shape;84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6474" y="5146192"/>
            <a:ext cx="4496692" cy="7896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95536" y="5935851"/>
            <a:ext cx="78653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Note that in this case P(h) can be dropped, because it is equal for every h ∈ H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259280" y="2021400"/>
              <a:ext cx="5785200" cy="3865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3160" y="2009160"/>
                <a:ext cx="5803560" cy="388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475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95401"/>
            <a:ext cx="9144000" cy="4067232"/>
          </a:xfrm>
        </p:spPr>
        <p:txBody>
          <a:bodyPr>
            <a:noAutofit/>
          </a:bodyPr>
          <a:lstStyle/>
          <a:p>
            <a:r>
              <a:rPr lang="en-US" sz="2000" dirty="0" smtClean="0"/>
              <a:t>Consider a medical diagnosis problem in which there are two alternative hypothesis </a:t>
            </a:r>
          </a:p>
          <a:p>
            <a:pPr lvl="1"/>
            <a:r>
              <a:rPr lang="en-US" sz="2000" dirty="0" smtClean="0"/>
              <a:t>The patient has particular form of cancer </a:t>
            </a:r>
          </a:p>
          <a:p>
            <a:pPr lvl="1"/>
            <a:r>
              <a:rPr lang="en-US" sz="2000" dirty="0" smtClean="0"/>
              <a:t>The patient does not </a:t>
            </a:r>
          </a:p>
          <a:p>
            <a:r>
              <a:rPr lang="en-US" sz="2000" dirty="0" smtClean="0"/>
              <a:t>The available data is from particular laboratory with two possible </a:t>
            </a:r>
            <a:r>
              <a:rPr lang="en-US" sz="2000" dirty="0"/>
              <a:t>outcomes: </a:t>
            </a:r>
            <a:r>
              <a:rPr lang="en-US" sz="2000" dirty="0" smtClean="0"/>
              <a:t>                       ⊕ (positive) and     (negative 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Suppose a new patient is observed for whom the lab returns a  positive (⊕ ) result</a:t>
            </a:r>
          </a:p>
          <a:p>
            <a:r>
              <a:rPr lang="en-US" sz="2000" dirty="0" smtClean="0"/>
              <a:t>Should we diagnosis the patient as having a cancer or not?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457200" indent="-228600">
              <a:lnSpc>
                <a:spcPct val="100000"/>
              </a:lnSpc>
              <a:buSzPts val="3600"/>
            </a:pPr>
            <a:r>
              <a:rPr lang="en-US" sz="3600" dirty="0">
                <a:latin typeface="Arial"/>
                <a:ea typeface="Arial"/>
                <a:cs typeface="Arial"/>
              </a:rPr>
              <a:t>Example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04764" y="2914714"/>
            <a:ext cx="203192" cy="18756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30" y="3302688"/>
            <a:ext cx="4909286" cy="1393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3840" y="74160"/>
              <a:ext cx="8946000" cy="62553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80" y="63720"/>
                <a:ext cx="8970480" cy="627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694394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>
          <a:fgClr>
            <a:srgbClr val="FFFFFF"/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11640" y="222480"/>
              <a:ext cx="7848720" cy="4615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000" y="209880"/>
                <a:ext cx="7866000" cy="46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9399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Examples on </a:t>
            </a:r>
            <a:r>
              <a:rPr lang="en-US" dirty="0" err="1" smtClean="0"/>
              <a:t>h_MAP</a:t>
            </a:r>
            <a:r>
              <a:rPr lang="en-US" dirty="0" smtClean="0"/>
              <a:t> and </a:t>
            </a:r>
            <a:r>
              <a:rPr lang="en-US" dirty="0" err="1" smtClean="0"/>
              <a:t>h_MLE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1255939"/>
            <a:ext cx="9058275" cy="1962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5200" y="2077560"/>
              <a:ext cx="8461080" cy="3979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20" y="2066760"/>
                <a:ext cx="8485920" cy="40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4410720" y="2072880"/>
              <a:ext cx="3605760" cy="3159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00640" y="2070000"/>
                <a:ext cx="3624840" cy="31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337320" y="3080520"/>
              <a:ext cx="6308640" cy="20253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8680" y="3077640"/>
                <a:ext cx="6328800" cy="20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010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>
          <a:fgClr>
            <a:srgbClr val="FFFFFF"/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59960" y="167040"/>
              <a:ext cx="7410600" cy="3992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440" y="154800"/>
                <a:ext cx="7430040" cy="40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036320" y="918720"/>
              <a:ext cx="4003560" cy="1053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3800" y="916200"/>
                <a:ext cx="4013280" cy="10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098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457200" indent="-228600">
              <a:buSzPts val="3600"/>
              <a:buFont typeface="Arial"/>
            </a:pPr>
            <a:r>
              <a:rPr lang="en-US" sz="3600" b="1" spc="-113" dirty="0">
                <a:latin typeface="Arial"/>
                <a:ea typeface="Arial"/>
                <a:cs typeface="Arial"/>
              </a:rPr>
              <a:t>ML setting - Bayesian Analysis</a:t>
            </a:r>
            <a:br>
              <a:rPr lang="en-US" sz="3600" b="1" spc="-113" dirty="0">
                <a:latin typeface="Arial"/>
                <a:ea typeface="Arial"/>
                <a:cs typeface="Arial"/>
              </a:rPr>
            </a:br>
            <a:endParaRPr sz="3600" b="1" spc="-113" dirty="0">
              <a:latin typeface="Arial"/>
              <a:ea typeface="Arial"/>
              <a:cs typeface="Arial"/>
            </a:endParaRPr>
          </a:p>
        </p:txBody>
      </p:sp>
      <p:sp>
        <p:nvSpPr>
          <p:cNvPr id="881" name="Google Shape;881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indent="-457200">
              <a:lnSpc>
                <a:spcPct val="110000"/>
              </a:lnSpc>
              <a:spcBef>
                <a:spcPts val="544"/>
              </a:spcBef>
              <a:buSzPts val="2720"/>
              <a:buFont typeface="Arial" panose="020B0604020202020204" pitchFamily="34" charset="0"/>
              <a:buChar char="•"/>
            </a:pPr>
            <a:r>
              <a:rPr lang="en-US" dirty="0" smtClean="0"/>
              <a:t>start </a:t>
            </a:r>
            <a:r>
              <a:rPr lang="en-US" dirty="0"/>
              <a:t>with some belief about the system, called a prior. </a:t>
            </a:r>
            <a:endParaRPr dirty="0"/>
          </a:p>
          <a:p>
            <a:pPr indent="-457200">
              <a:lnSpc>
                <a:spcPct val="110000"/>
              </a:lnSpc>
              <a:spcBef>
                <a:spcPts val="544"/>
              </a:spcBef>
              <a:buSzPts val="2720"/>
              <a:buFont typeface="Arial" panose="020B0604020202020204" pitchFamily="34" charset="0"/>
              <a:buChar char="•"/>
            </a:pPr>
            <a:r>
              <a:rPr lang="en-US" dirty="0"/>
              <a:t>Then we obtain some data and use it to update our belief. </a:t>
            </a:r>
            <a:endParaRPr dirty="0"/>
          </a:p>
          <a:p>
            <a:pPr indent="-457200">
              <a:lnSpc>
                <a:spcPct val="110000"/>
              </a:lnSpc>
              <a:spcBef>
                <a:spcPts val="544"/>
              </a:spcBef>
              <a:buSzPts val="2720"/>
              <a:buFont typeface="Arial" panose="020B0604020202020204" pitchFamily="34" charset="0"/>
              <a:buChar char="•"/>
            </a:pPr>
            <a:r>
              <a:rPr lang="en-US" dirty="0"/>
              <a:t>The outcome is called a posterior. </a:t>
            </a:r>
            <a:endParaRPr dirty="0"/>
          </a:p>
          <a:p>
            <a:pPr indent="-457200">
              <a:lnSpc>
                <a:spcPct val="110000"/>
              </a:lnSpc>
              <a:spcBef>
                <a:spcPts val="544"/>
              </a:spcBef>
              <a:buSzPts val="2720"/>
              <a:buFont typeface="Arial" panose="020B0604020202020204" pitchFamily="34" charset="0"/>
              <a:buChar char="•"/>
            </a:pPr>
            <a:r>
              <a:rPr lang="en-US" dirty="0"/>
              <a:t>Should we obtain even more data, the old posterior becomes a new prior and the cycle repeats.</a:t>
            </a:r>
            <a:endParaRPr dirty="0"/>
          </a:p>
          <a:p>
            <a:pPr indent="-457200">
              <a:spcBef>
                <a:spcPts val="560"/>
              </a:spcBef>
              <a:buSzPts val="2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882" name="Google Shape;882;p45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69080" y="615600"/>
              <a:ext cx="6278400" cy="4745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000" y="605520"/>
                <a:ext cx="6300720" cy="4764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457200" indent="-228600">
              <a:buSzPts val="3600"/>
              <a:buFont typeface="Arial"/>
            </a:pPr>
            <a:r>
              <a:rPr lang="en-US" sz="3600" b="1" spc="-113" dirty="0">
                <a:latin typeface="Arial"/>
                <a:ea typeface="Arial"/>
                <a:cs typeface="Arial"/>
              </a:rPr>
              <a:t>ML Setting - Bayesian Analysis</a:t>
            </a:r>
            <a:endParaRPr sz="3600" b="1" spc="-113" dirty="0">
              <a:latin typeface="Arial"/>
              <a:ea typeface="Arial"/>
              <a:cs typeface="Arial"/>
            </a:endParaRPr>
          </a:p>
        </p:txBody>
      </p:sp>
      <p:sp>
        <p:nvSpPr>
          <p:cNvPr id="888" name="Google Shape;888;p46"/>
          <p:cNvSpPr txBox="1">
            <a:spLocks noGrp="1"/>
          </p:cNvSpPr>
          <p:nvPr>
            <p:ph type="body" idx="1"/>
          </p:nvPr>
        </p:nvSpPr>
        <p:spPr>
          <a:xfrm>
            <a:off x="395536" y="141804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400"/>
              <a:t>P(h | D) a posterior determines the class label</a:t>
            </a:r>
            <a:endParaRPr sz="2400"/>
          </a:p>
          <a:p>
            <a:pPr marL="342900" lvl="0" indent="-34290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400"/>
              <a:t>It’s a probability distribution over model parameters obtained from prior beliefs and data. </a:t>
            </a:r>
            <a:endParaRPr sz="2400"/>
          </a:p>
          <a:p>
            <a:pPr marL="342900" lvl="0" indent="-34290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400"/>
              <a:t>When one uses likelihood to get point estimates of model parameters, it’s called Maximum Likelihood estimation or MLE.  </a:t>
            </a:r>
            <a:endParaRPr sz="2400"/>
          </a:p>
          <a:p>
            <a:pPr marL="342900" lvl="0" indent="-34290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400"/>
              <a:t>If one also takes the prior into account, then it’s maximum a posteriori estimation (MAP). </a:t>
            </a:r>
            <a:endParaRPr/>
          </a:p>
          <a:p>
            <a:pPr marL="342900" lvl="0" indent="-34290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400"/>
              <a:t>MLE and MAP are the same if the prior is uniform</a:t>
            </a:r>
            <a:endParaRPr/>
          </a:p>
          <a:p>
            <a:pPr marL="342900" lvl="0" indent="-34290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400"/>
              <a:t>This forms the basis for Naïve Bayes classifier</a:t>
            </a:r>
            <a:endParaRPr sz="2400"/>
          </a:p>
        </p:txBody>
      </p:sp>
      <p:sp>
        <p:nvSpPr>
          <p:cNvPr id="889" name="Google Shape;889;p46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24600" y="859320"/>
              <a:ext cx="6646320" cy="1054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720" y="849240"/>
                <a:ext cx="6668280" cy="1074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304801" y="2685752"/>
          <a:ext cx="3399294" cy="3405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098">
                  <a:extLst>
                    <a:ext uri="{9D8B030D-6E8A-4147-A177-3AD203B41FA5}">
                      <a16:colId xmlns:a16="http://schemas.microsoft.com/office/drawing/2014/main" xmlns="" val="19925778"/>
                    </a:ext>
                  </a:extLst>
                </a:gridCol>
                <a:gridCol w="1133098">
                  <a:extLst>
                    <a:ext uri="{9D8B030D-6E8A-4147-A177-3AD203B41FA5}">
                      <a16:colId xmlns:a16="http://schemas.microsoft.com/office/drawing/2014/main" xmlns="" val="2713037631"/>
                    </a:ext>
                  </a:extLst>
                </a:gridCol>
                <a:gridCol w="1133098">
                  <a:extLst>
                    <a:ext uri="{9D8B030D-6E8A-4147-A177-3AD203B41FA5}">
                      <a16:colId xmlns:a16="http://schemas.microsoft.com/office/drawing/2014/main" xmlns="" val="3209626896"/>
                    </a:ext>
                  </a:extLst>
                </a:gridCol>
              </a:tblGrid>
              <a:tr h="3783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Label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659338296"/>
                  </a:ext>
                </a:extLst>
              </a:tr>
              <a:tr h="3783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572123817"/>
                  </a:ext>
                </a:extLst>
              </a:tr>
              <a:tr h="3783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 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863646444"/>
                  </a:ext>
                </a:extLst>
              </a:tr>
              <a:tr h="3783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809529493"/>
                  </a:ext>
                </a:extLst>
              </a:tr>
              <a:tr h="3783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340758167"/>
                  </a:ext>
                </a:extLst>
              </a:tr>
              <a:tr h="3783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644504256"/>
                  </a:ext>
                </a:extLst>
              </a:tr>
              <a:tr h="3783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984146193"/>
                  </a:ext>
                </a:extLst>
              </a:tr>
              <a:tr h="3783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998236058"/>
                  </a:ext>
                </a:extLst>
              </a:tr>
              <a:tr h="3783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60408674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7940298" cy="1143000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457200" indent="-228600" algn="ctr">
              <a:lnSpc>
                <a:spcPct val="100000"/>
              </a:lnSpc>
              <a:buClr>
                <a:srgbClr val="366092"/>
              </a:buClr>
              <a:buSzPts val="4400"/>
              <a:buFont typeface="Calibri"/>
            </a:pPr>
            <a:r>
              <a:rPr lang="en-US" sz="4000" spc="-150" dirty="0"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rPr>
              <a:t>Joint Probability Distributions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5327" y="1942615"/>
            <a:ext cx="2772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Set, 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403272" y="2685752"/>
          <a:ext cx="3151791" cy="2909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597">
                  <a:extLst>
                    <a:ext uri="{9D8B030D-6E8A-4147-A177-3AD203B41FA5}">
                      <a16:colId xmlns:a16="http://schemas.microsoft.com/office/drawing/2014/main" xmlns="" val="1152765227"/>
                    </a:ext>
                  </a:extLst>
                </a:gridCol>
                <a:gridCol w="1050597">
                  <a:extLst>
                    <a:ext uri="{9D8B030D-6E8A-4147-A177-3AD203B41FA5}">
                      <a16:colId xmlns:a16="http://schemas.microsoft.com/office/drawing/2014/main" xmlns="" val="2236779335"/>
                    </a:ext>
                  </a:extLst>
                </a:gridCol>
                <a:gridCol w="1050597">
                  <a:extLst>
                    <a:ext uri="{9D8B030D-6E8A-4147-A177-3AD203B41FA5}">
                      <a16:colId xmlns:a16="http://schemas.microsoft.com/office/drawing/2014/main" xmlns="" val="1211858272"/>
                    </a:ext>
                  </a:extLst>
                </a:gridCol>
              </a:tblGrid>
              <a:tr h="58182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P(X1,X2)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743871543"/>
                  </a:ext>
                </a:extLst>
              </a:tr>
              <a:tr h="58182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3/8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071740134"/>
                  </a:ext>
                </a:extLst>
              </a:tr>
              <a:tr h="58182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2/8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794504597"/>
                  </a:ext>
                </a:extLst>
              </a:tr>
              <a:tr h="58182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1/8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023483389"/>
                  </a:ext>
                </a:extLst>
              </a:tr>
              <a:tr h="58182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1/8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8666044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314616" y="1575077"/>
            <a:ext cx="4519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/>
            </a:lvl1pPr>
          </a:lstStyle>
          <a:p>
            <a:r>
              <a:rPr lang="en-US" dirty="0"/>
              <a:t>Joint Probability Distributions </a:t>
            </a:r>
            <a:r>
              <a:rPr lang="en-US" dirty="0" smtClean="0"/>
              <a:t>of</a:t>
            </a:r>
          </a:p>
          <a:p>
            <a:r>
              <a:rPr lang="en-US" dirty="0" smtClean="0"/>
              <a:t> </a:t>
            </a:r>
            <a:r>
              <a:rPr lang="en-US" dirty="0"/>
              <a:t>Data Set, </a:t>
            </a:r>
            <a:r>
              <a:rPr lang="en-US" dirty="0" smtClean="0"/>
              <a:t>D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2080" y="1665720"/>
              <a:ext cx="7854840" cy="4480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080" y="1654200"/>
                <a:ext cx="7876080" cy="450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205506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301916"/>
            <a:ext cx="914400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What is the relationship between Bayes theorem and Concept Learning.</a:t>
            </a:r>
          </a:p>
          <a:p>
            <a:r>
              <a:rPr lang="en-US" sz="2400" dirty="0" smtClean="0"/>
              <a:t>It can be used for designing a straight forward learning algorithm.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Brute-Force MAP Learning algorithm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1. For </a:t>
            </a:r>
            <a:r>
              <a:rPr lang="en-US" sz="2400" dirty="0"/>
              <a:t>each hypothesis h ∈ </a:t>
            </a:r>
            <a:r>
              <a:rPr lang="en-US" sz="2400" dirty="0" smtClean="0"/>
              <a:t>H, calculate the posterior probability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	2. Output hypothesis            with the highest posterior probability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799" y="152400"/>
            <a:ext cx="8405247" cy="1143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457200" indent="-228600">
              <a:lnSpc>
                <a:spcPct val="100000"/>
              </a:lnSpc>
              <a:buSzPts val="3600"/>
            </a:pPr>
            <a:r>
              <a:rPr lang="en-US" sz="3600" dirty="0">
                <a:latin typeface="Arial"/>
                <a:ea typeface="Arial"/>
                <a:cs typeface="Arial"/>
              </a:rPr>
              <a:t>Bayes theorem and Concept Learning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98" y="3644713"/>
            <a:ext cx="3007421" cy="877843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989" y="4965768"/>
            <a:ext cx="898977" cy="29041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418" y="5563892"/>
            <a:ext cx="3835827" cy="8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7740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order to specify a learning problem for the </a:t>
            </a:r>
            <a:r>
              <a:rPr lang="en-US" sz="2400" dirty="0" smtClean="0"/>
              <a:t>algorithm, values for P(h) and P(</a:t>
            </a:r>
            <a:r>
              <a:rPr lang="en-US" sz="2400" dirty="0" err="1" smtClean="0"/>
              <a:t>D|h</a:t>
            </a:r>
            <a:r>
              <a:rPr lang="en-US" sz="2400" dirty="0" smtClean="0"/>
              <a:t>) must be specified.</a:t>
            </a:r>
          </a:p>
          <a:p>
            <a:r>
              <a:rPr lang="en-US" sz="2400" dirty="0" smtClean="0"/>
              <a:t>Assumptions</a:t>
            </a:r>
          </a:p>
          <a:p>
            <a:pPr lvl="1"/>
            <a:r>
              <a:rPr lang="en-US" sz="2250" dirty="0"/>
              <a:t>	</a:t>
            </a:r>
            <a:r>
              <a:rPr lang="en-US" sz="2250" dirty="0" smtClean="0"/>
              <a:t>Training data, D is noise free (i.e. </a:t>
            </a:r>
            <a:r>
              <a:rPr lang="en-US" sz="2250" i="1" dirty="0" smtClean="0"/>
              <a:t>d</a:t>
            </a:r>
            <a:r>
              <a:rPr lang="en-US" sz="2250" baseline="-25000" dirty="0" smtClean="0"/>
              <a:t>i</a:t>
            </a:r>
            <a:r>
              <a:rPr lang="en-US" sz="2250" dirty="0" smtClean="0"/>
              <a:t> = </a:t>
            </a:r>
            <a:r>
              <a:rPr lang="en-US" sz="2250" i="1" dirty="0" smtClean="0"/>
              <a:t>c</a:t>
            </a:r>
            <a:r>
              <a:rPr lang="en-US" sz="2250" dirty="0" smtClean="0"/>
              <a:t>(</a:t>
            </a:r>
            <a:r>
              <a:rPr lang="en-US" sz="2250" i="1" dirty="0" smtClean="0"/>
              <a:t>x</a:t>
            </a:r>
            <a:r>
              <a:rPr lang="en-US" sz="2250" baseline="-25000" dirty="0" smtClean="0"/>
              <a:t>i</a:t>
            </a:r>
            <a:r>
              <a:rPr lang="en-US" sz="2250" dirty="0" smtClean="0"/>
              <a:t>)) </a:t>
            </a:r>
          </a:p>
          <a:p>
            <a:pPr lvl="1"/>
            <a:r>
              <a:rPr lang="en-US" sz="2250" dirty="0"/>
              <a:t>	</a:t>
            </a:r>
            <a:r>
              <a:rPr lang="en-US" sz="2250" dirty="0" smtClean="0"/>
              <a:t>Target concept c is contained in H i.e.</a:t>
            </a:r>
          </a:p>
          <a:p>
            <a:pPr lvl="1"/>
            <a:r>
              <a:rPr lang="en-US" sz="2250" dirty="0"/>
              <a:t>	</a:t>
            </a:r>
            <a:r>
              <a:rPr lang="en-US" sz="2250" dirty="0" smtClean="0"/>
              <a:t>No reason to believe that any hypothesis is more probable than any other</a:t>
            </a:r>
            <a:endParaRPr lang="en-US" sz="225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8229600" cy="1143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457200" indent="-228600">
              <a:lnSpc>
                <a:spcPct val="100000"/>
              </a:lnSpc>
              <a:buSzPts val="3600"/>
            </a:pPr>
            <a:r>
              <a:rPr lang="en-US" sz="3600" dirty="0">
                <a:latin typeface="Arial"/>
                <a:ea typeface="Arial"/>
                <a:cs typeface="Arial"/>
              </a:rPr>
              <a:t>Brute-Force MAP Learning algorithm</a:t>
            </a:r>
          </a:p>
          <a:p>
            <a:pPr marL="457200" indent="-228600">
              <a:lnSpc>
                <a:spcPct val="100000"/>
              </a:lnSpc>
              <a:buSzPts val="3600"/>
            </a:pPr>
            <a:endParaRPr lang="en-US" sz="3600" dirty="0">
              <a:latin typeface="Arial"/>
              <a:ea typeface="Arial"/>
              <a:cs typeface="Arial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16" y="3292865"/>
            <a:ext cx="3353232" cy="295497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79" y="4574685"/>
            <a:ext cx="4557398" cy="185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23457"/>
      </p:ext>
    </p:extLst>
  </p:cSld>
  <p:clrMapOvr>
    <a:masterClrMapping/>
  </p:clrMapOvr>
  <p:transition spd="slow">
    <p:strips dir="r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6918" y="1301858"/>
            <a:ext cx="9017082" cy="5393410"/>
          </a:xfrm>
        </p:spPr>
        <p:txBody>
          <a:bodyPr>
            <a:noAutofit/>
          </a:bodyPr>
          <a:lstStyle/>
          <a:p>
            <a:pPr marL="642938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	</a:t>
            </a:r>
            <a:r>
              <a:rPr lang="en-US" sz="2400" dirty="0" smtClean="0"/>
              <a:t>h is inconsistent with the training data D</a:t>
            </a:r>
          </a:p>
          <a:p>
            <a:pPr marL="642938" lvl="1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642938" lvl="1" indent="-342900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642938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H is consistent with training data D</a:t>
            </a:r>
          </a:p>
          <a:p>
            <a:pPr marL="642938" lvl="1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642938" lvl="1" indent="-342900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642938" lvl="1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above analysis implies that under our choice for </a:t>
            </a:r>
            <a:r>
              <a:rPr lang="en-US" sz="2400" i="1" dirty="0"/>
              <a:t>P(h) </a:t>
            </a:r>
            <a:r>
              <a:rPr lang="en-US" sz="2400" dirty="0"/>
              <a:t>and </a:t>
            </a:r>
            <a:r>
              <a:rPr lang="en-US" sz="2400" i="1" dirty="0"/>
              <a:t>P(</a:t>
            </a:r>
            <a:r>
              <a:rPr lang="en-US" sz="2400" i="1" dirty="0" err="1"/>
              <a:t>Dlh</a:t>
            </a:r>
            <a:r>
              <a:rPr lang="en-US" sz="2400" i="1" dirty="0"/>
              <a:t>), </a:t>
            </a:r>
            <a:r>
              <a:rPr lang="en-US" sz="2400" dirty="0" smtClean="0"/>
              <a:t>every </a:t>
            </a:r>
            <a:r>
              <a:rPr lang="en-US" sz="2400" i="1" dirty="0" smtClean="0"/>
              <a:t>consistent </a:t>
            </a:r>
            <a:r>
              <a:rPr lang="en-US" sz="2400" dirty="0"/>
              <a:t>hypothesis has posterior </a:t>
            </a:r>
            <a:r>
              <a:rPr lang="en-US" sz="2400" dirty="0" smtClean="0"/>
              <a:t>probability </a:t>
            </a:r>
            <a:endParaRPr lang="en-US" sz="2400" dirty="0"/>
          </a:p>
          <a:p>
            <a:r>
              <a:rPr lang="en-US" sz="2400" dirty="0" smtClean="0"/>
              <a:t> </a:t>
            </a:r>
            <a:r>
              <a:rPr lang="en-US" sz="2400" dirty="0"/>
              <a:t>every </a:t>
            </a:r>
            <a:r>
              <a:rPr lang="en-US" sz="2400" dirty="0" smtClean="0"/>
              <a:t>inconsistent hypothesis </a:t>
            </a:r>
            <a:r>
              <a:rPr lang="en-US" sz="2400" dirty="0"/>
              <a:t>has posterior probability </a:t>
            </a:r>
            <a:r>
              <a:rPr lang="en-US" sz="2400" b="1" dirty="0"/>
              <a:t>0. </a:t>
            </a:r>
            <a:endParaRPr lang="en-US" sz="2400" b="1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Every </a:t>
            </a:r>
            <a:r>
              <a:rPr lang="en-US" sz="2400" b="1" dirty="0">
                <a:solidFill>
                  <a:srgbClr val="FF0000"/>
                </a:solidFill>
              </a:rPr>
              <a:t>consistent hypothesis is, therefore</a:t>
            </a:r>
            <a:r>
              <a:rPr lang="en-US" sz="2400" b="1" dirty="0" smtClean="0">
                <a:solidFill>
                  <a:srgbClr val="FF0000"/>
                </a:solidFill>
              </a:rPr>
              <a:t>, </a:t>
            </a:r>
            <a:r>
              <a:rPr lang="en-IN" sz="2400" b="1" dirty="0" smtClean="0">
                <a:solidFill>
                  <a:srgbClr val="FF0000"/>
                </a:solidFill>
              </a:rPr>
              <a:t>a </a:t>
            </a:r>
            <a:r>
              <a:rPr lang="en-IN" sz="2400" b="1" dirty="0">
                <a:solidFill>
                  <a:srgbClr val="FF0000"/>
                </a:solidFill>
              </a:rPr>
              <a:t>MAP hypothesis.</a:t>
            </a:r>
            <a:endParaRPr lang="en-US" sz="2400" b="1" dirty="0">
              <a:solidFill>
                <a:srgbClr val="FF0000"/>
              </a:solidFill>
            </a:endParaRPr>
          </a:p>
          <a:p>
            <a:pPr marL="642938" lvl="1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642938" lvl="1" indent="-342900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642938" lvl="1" indent="-342900">
              <a:buFont typeface="Wingdings" panose="05000000000000000000" pitchFamily="2" charset="2"/>
              <a:buChar char="§"/>
            </a:pPr>
            <a:endParaRPr lang="en-US" sz="2400" dirty="0" smtClean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737" y="1792390"/>
            <a:ext cx="2621007" cy="808608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25" y="3150763"/>
            <a:ext cx="4536920" cy="1020136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29" y="4274999"/>
            <a:ext cx="2810642" cy="5847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918" y="257193"/>
            <a:ext cx="800193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457200" indent="-228600">
              <a:buClr>
                <a:schemeClr val="dk1"/>
              </a:buClr>
              <a:buSzPts val="3600"/>
            </a:pPr>
            <a:r>
              <a:rPr lang="en-US" sz="3600" b="1" spc="-113" dirty="0">
                <a:solidFill>
                  <a:schemeClr val="dk1"/>
                </a:solidFill>
                <a:sym typeface="Calibri"/>
              </a:rPr>
              <a:t>Brute-Force MAP Learning 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157" y="5397211"/>
            <a:ext cx="1315933" cy="34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24670"/>
      </p:ext>
    </p:extLst>
  </p:cSld>
  <p:clrMapOvr>
    <a:masterClrMapping/>
  </p:clrMapOvr>
  <p:transition spd="slow">
    <p:strips dir="r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16" y="1529626"/>
            <a:ext cx="6538752" cy="2160632"/>
          </a:xfrm>
        </p:spPr>
      </p:pic>
      <p:sp>
        <p:nvSpPr>
          <p:cNvPr id="4" name="Rectangle 3"/>
          <p:cNvSpPr/>
          <p:nvPr/>
        </p:nvSpPr>
        <p:spPr>
          <a:xfrm>
            <a:off x="149817" y="241640"/>
            <a:ext cx="800193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457200" indent="-228600">
              <a:buClr>
                <a:schemeClr val="dk1"/>
              </a:buClr>
              <a:buSzPts val="3600"/>
            </a:pPr>
            <a:r>
              <a:rPr lang="en-US" sz="3600" b="1" spc="-113" dirty="0" smtClean="0">
                <a:solidFill>
                  <a:schemeClr val="dk1"/>
                </a:solidFill>
              </a:rPr>
              <a:t>MAP Hypotheses and consistent </a:t>
            </a:r>
            <a:r>
              <a:rPr lang="en-US" sz="3600" b="1" spc="-113" dirty="0" err="1" smtClean="0">
                <a:solidFill>
                  <a:schemeClr val="dk1"/>
                </a:solidFill>
              </a:rPr>
              <a:t>learnrers</a:t>
            </a:r>
            <a:endParaRPr lang="en-US" sz="3600" b="1" spc="-113" dirty="0">
              <a:solidFill>
                <a:schemeClr val="dk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857" y="3972742"/>
            <a:ext cx="8533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probabilities:</a:t>
            </a:r>
          </a:p>
          <a:p>
            <a:pPr marL="342900" indent="-342900">
              <a:buAutoNum type="alphaLcParenBoth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hypotheses have the same probability</a:t>
            </a:r>
          </a:p>
          <a:p>
            <a:pPr marL="342900" indent="-342900">
              <a:buAutoNum type="alphaLcParenBoth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(c) as training data accumulates, the posterior probability of inconsistent hypotheses becomes zero while the total probability summing to 1 is shared equally among the remaining consistent hypotheses</a:t>
            </a:r>
          </a:p>
          <a:p>
            <a:pPr marL="342900" indent="-342900">
              <a:buAutoNum type="alphaLcParenBoth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3363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1555" y="2157501"/>
            <a:ext cx="805524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</a:rPr>
              <a:t>Bayesian analysis can sometimes be used to</a:t>
            </a:r>
          </a:p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</a:rPr>
              <a:t>show that a particular learning algorithm outputs MAP hypotheses even though it</a:t>
            </a:r>
          </a:p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</a:rPr>
              <a:t>may not explicitly use Bayes rule or calculate probabilities in any form.</a:t>
            </a:r>
            <a:endParaRPr lang="en-IN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94880" y="115200"/>
              <a:ext cx="7273080" cy="4611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040" y="103320"/>
                <a:ext cx="7292160" cy="46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664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05"/>
          <p:cNvSpPr txBox="1">
            <a:spLocks noGrp="1"/>
          </p:cNvSpPr>
          <p:nvPr>
            <p:ph type="title"/>
          </p:nvPr>
        </p:nvSpPr>
        <p:spPr>
          <a:xfrm>
            <a:off x="304800" y="581534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alibri" panose="020F0502020204030204"/>
            </a:pPr>
            <a:r>
              <a:rPr lang="en-US" sz="4400" b="1" dirty="0">
                <a:ea typeface="+mn-ea"/>
                <a:cs typeface="+mn-cs"/>
              </a:rPr>
              <a:t>Evaluating </a:t>
            </a:r>
            <a:r>
              <a:rPr lang="en-US" sz="4400" b="1" dirty="0" smtClean="0">
                <a:ea typeface="+mn-ea"/>
                <a:cs typeface="+mn-cs"/>
              </a:rPr>
              <a:t>Performance </a:t>
            </a:r>
            <a:endParaRPr lang="en-US" sz="4400" b="1" dirty="0">
              <a:ea typeface="+mn-ea"/>
              <a:cs typeface="+mn-cs"/>
            </a:endParaRPr>
          </a:p>
        </p:txBody>
      </p:sp>
      <p:sp>
        <p:nvSpPr>
          <p:cNvPr id="1425" name="Google Shape;1425;p10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If </a:t>
            </a:r>
            <a:r>
              <a:rPr lang="en-US" i="1" dirty="0"/>
              <a:t>y </a:t>
            </a:r>
            <a:r>
              <a:rPr lang="en-US" dirty="0"/>
              <a:t>is continuous:</a:t>
            </a: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Sum-of-Squared-Differences (SSD) error between predicted and true </a:t>
            </a:r>
            <a:r>
              <a:rPr lang="en-US" i="1" dirty="0"/>
              <a:t>y</a:t>
            </a:r>
            <a:r>
              <a:rPr lang="en-US" dirty="0"/>
              <a:t>:</a:t>
            </a:r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dirty="0"/>
          </a:p>
        </p:txBody>
      </p:sp>
      <p:pic>
        <p:nvPicPr>
          <p:cNvPr id="1426" name="Google Shape;1426;p10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157538" y="3298089"/>
            <a:ext cx="2828924" cy="6191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85400" y="98280"/>
              <a:ext cx="7008840" cy="4395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4600" y="90000"/>
                <a:ext cx="7032600" cy="441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112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0020" y="1707702"/>
            <a:ext cx="8983980" cy="5150298"/>
          </a:xfrm>
        </p:spPr>
        <p:txBody>
          <a:bodyPr>
            <a:noAutofit/>
          </a:bodyPr>
          <a:lstStyle/>
          <a:p>
            <a:r>
              <a:rPr lang="en-US" sz="2800" dirty="0" smtClean="0"/>
              <a:t>Problem: learning </a:t>
            </a:r>
            <a:r>
              <a:rPr lang="en-US" sz="2800" dirty="0"/>
              <a:t>continuous-valued target </a:t>
            </a:r>
            <a:r>
              <a:rPr lang="en-US" sz="2800" dirty="0" smtClean="0"/>
              <a:t>functions</a:t>
            </a:r>
          </a:p>
          <a:p>
            <a:endParaRPr lang="en-US" sz="2800" dirty="0" smtClean="0"/>
          </a:p>
          <a:p>
            <a:r>
              <a:rPr lang="en-US" sz="2800" dirty="0" smtClean="0"/>
              <a:t>Minimizing the sum of squared errors</a:t>
            </a:r>
          </a:p>
          <a:p>
            <a:endParaRPr lang="en-US" sz="2800" dirty="0" smtClean="0"/>
          </a:p>
          <a:p>
            <a:r>
              <a:rPr lang="en-US" sz="2800" dirty="0" err="1" smtClean="0"/>
              <a:t>E.g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linear regression, NN, Polynomial curve fitting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</a:rPr>
              <a:t>under 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certain assumptions any learning algorithm that </a:t>
            </a: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</a:rPr>
              <a:t>minimizes 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the squared </a:t>
            </a: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</a:rPr>
              <a:t>error between 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the output hypothesis and the training data, will </a:t>
            </a: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</a:rPr>
              <a:t>output 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US" sz="2800" b="1" u="sng" dirty="0">
                <a:solidFill>
                  <a:srgbClr val="FF0000"/>
                </a:solidFill>
              </a:rPr>
              <a:t>ML </a:t>
            </a:r>
            <a:r>
              <a:rPr lang="en-US" sz="2800" b="1" u="sng" dirty="0" smtClean="0">
                <a:solidFill>
                  <a:srgbClr val="FF0000"/>
                </a:solidFill>
              </a:rPr>
              <a:t>hypothesis</a:t>
            </a:r>
          </a:p>
          <a:p>
            <a:pPr lvl="1"/>
            <a:endParaRPr lang="en-US" sz="2800" i="1" dirty="0"/>
          </a:p>
          <a:p>
            <a:endParaRPr lang="en-US" sz="2800" dirty="0"/>
          </a:p>
          <a:p>
            <a:pPr lvl="1"/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799" y="152400"/>
            <a:ext cx="7475349" cy="1143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 lnSpcReduction="10000"/>
          </a:bodyPr>
          <a:lstStyle/>
          <a:p>
            <a:pPr marL="457200" indent="-228600">
              <a:lnSpc>
                <a:spcPct val="100000"/>
              </a:lnSpc>
              <a:buSzPts val="3600"/>
            </a:pP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Bayesian justification to Least-Squared Error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61400" y="2572560"/>
              <a:ext cx="6694200" cy="1851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760" y="2558880"/>
                <a:ext cx="6716160" cy="18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83190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6311" y="1295400"/>
            <a:ext cx="8947689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Problem setting:</a:t>
            </a:r>
          </a:p>
          <a:p>
            <a:pPr lvl="1"/>
            <a:r>
              <a:rPr lang="en-US" sz="2400" dirty="0" smtClean="0"/>
              <a:t>(∀h ∈ H) [ h : X →ℜ ] and training examples of the form &lt;x</a:t>
            </a:r>
            <a:r>
              <a:rPr lang="en-US" sz="2400" baseline="-25000" dirty="0" smtClean="0"/>
              <a:t>i  , </a:t>
            </a:r>
            <a:r>
              <a:rPr lang="en-US" sz="2400" dirty="0" smtClean="0"/>
              <a:t>d</a:t>
            </a:r>
            <a:r>
              <a:rPr lang="en-US" sz="2400" baseline="-25000" dirty="0" smtClean="0"/>
              <a:t>i </a:t>
            </a:r>
            <a:r>
              <a:rPr lang="en-US" sz="2400" dirty="0" smtClean="0"/>
              <a:t>&gt;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unknown </a:t>
            </a:r>
            <a:r>
              <a:rPr lang="en-US" sz="2400" dirty="0"/>
              <a:t>target function </a:t>
            </a:r>
            <a:r>
              <a:rPr lang="en-US" sz="2400" i="1" dirty="0"/>
              <a:t>f</a:t>
            </a:r>
            <a:r>
              <a:rPr lang="en-US" sz="2400" dirty="0"/>
              <a:t> : X →ℜ 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marL="642938" lvl="1" indent="-342900">
              <a:spcBef>
                <a:spcPts val="400"/>
              </a:spcBef>
              <a:buClr>
                <a:schemeClr val="dk1"/>
              </a:buClr>
              <a:buSzPts val="2000"/>
            </a:pPr>
            <a:r>
              <a:rPr lang="en-US" sz="2400" dirty="0"/>
              <a:t>Training examples &lt;</a:t>
            </a:r>
            <a:r>
              <a:rPr lang="en-US" sz="2400" i="1" dirty="0"/>
              <a:t>x</a:t>
            </a:r>
            <a:r>
              <a:rPr lang="en-US" sz="2400" i="1" baseline="-25000" dirty="0"/>
              <a:t>i</a:t>
            </a:r>
            <a:r>
              <a:rPr lang="en-US" sz="2400" dirty="0"/>
              <a:t>, </a:t>
            </a:r>
            <a:r>
              <a:rPr lang="en-US" sz="2400" i="1" dirty="0"/>
              <a:t>d</a:t>
            </a:r>
            <a:r>
              <a:rPr lang="en-US" sz="2400" i="1" baseline="-25000" dirty="0"/>
              <a:t>i</a:t>
            </a:r>
            <a:r>
              <a:rPr lang="en-US" sz="2400" dirty="0"/>
              <a:t>&gt;, where </a:t>
            </a:r>
            <a:r>
              <a:rPr lang="en-US" sz="2400" i="1" dirty="0"/>
              <a:t>d</a:t>
            </a:r>
            <a:r>
              <a:rPr lang="en-US" sz="2400" i="1" baseline="-25000" dirty="0"/>
              <a:t>i</a:t>
            </a:r>
            <a:r>
              <a:rPr lang="en-US" sz="2400" dirty="0"/>
              <a:t> is noisy training </a:t>
            </a:r>
            <a:r>
              <a:rPr lang="en-US" sz="2400" dirty="0" smtClean="0"/>
              <a:t>value</a:t>
            </a:r>
          </a:p>
          <a:p>
            <a:pPr marL="642938" lvl="1" indent="-342900">
              <a:spcBef>
                <a:spcPts val="400"/>
              </a:spcBef>
              <a:buClr>
                <a:schemeClr val="dk1"/>
              </a:buClr>
              <a:buSzPts val="2000"/>
            </a:pPr>
            <a:endParaRPr lang="en-US" sz="2400" dirty="0"/>
          </a:p>
          <a:p>
            <a:pPr marL="642938" lvl="1" indent="-342900">
              <a:spcBef>
                <a:spcPts val="400"/>
              </a:spcBef>
              <a:buClr>
                <a:schemeClr val="dk1"/>
              </a:buClr>
              <a:buSzPts val="2000"/>
            </a:pPr>
            <a:r>
              <a:rPr lang="en-US" sz="2400" i="1" dirty="0"/>
              <a:t>d</a:t>
            </a:r>
            <a:r>
              <a:rPr lang="en-US" sz="2400" i="1" baseline="-25000" dirty="0"/>
              <a:t>i</a:t>
            </a:r>
            <a:r>
              <a:rPr lang="en-US" sz="2400" dirty="0"/>
              <a:t> = </a:t>
            </a:r>
            <a:r>
              <a:rPr lang="en-US" sz="2400" i="1" dirty="0"/>
              <a:t>f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i="1" baseline="-25000" dirty="0"/>
              <a:t>i</a:t>
            </a:r>
            <a:r>
              <a:rPr lang="en-US" sz="2400" dirty="0"/>
              <a:t>) + </a:t>
            </a:r>
            <a:r>
              <a:rPr lang="en-US" sz="2400" i="1" dirty="0" err="1" smtClean="0"/>
              <a:t>e</a:t>
            </a:r>
            <a:r>
              <a:rPr lang="en-US" sz="2400" i="1" baseline="-25000" dirty="0" err="1" smtClean="0"/>
              <a:t>i</a:t>
            </a:r>
            <a:endParaRPr lang="en-US" sz="2400" i="1" baseline="-25000" dirty="0" smtClean="0"/>
          </a:p>
          <a:p>
            <a:pPr marL="642938" lvl="1" indent="-342900">
              <a:spcBef>
                <a:spcPts val="400"/>
              </a:spcBef>
              <a:buClr>
                <a:schemeClr val="dk1"/>
              </a:buClr>
              <a:buSzPts val="2000"/>
            </a:pPr>
            <a:endParaRPr lang="en-US" sz="2400" dirty="0"/>
          </a:p>
          <a:p>
            <a:pPr marL="642938" lvl="1" indent="-342900">
              <a:spcBef>
                <a:spcPts val="400"/>
              </a:spcBef>
              <a:buClr>
                <a:schemeClr val="dk1"/>
              </a:buClr>
              <a:buSzPts val="2000"/>
            </a:pPr>
            <a:r>
              <a:rPr lang="en-US" sz="2400" i="1" dirty="0" err="1"/>
              <a:t>e</a:t>
            </a:r>
            <a:r>
              <a:rPr lang="en-US" sz="2400" i="1" baseline="-25000" dirty="0" err="1"/>
              <a:t>i</a:t>
            </a:r>
            <a:r>
              <a:rPr lang="en-US" sz="2400" dirty="0"/>
              <a:t> is random variable (noise) drawn independently for each </a:t>
            </a:r>
            <a:r>
              <a:rPr lang="en-US" sz="2400" i="1" dirty="0"/>
              <a:t>x</a:t>
            </a:r>
            <a:r>
              <a:rPr lang="en-US" sz="2400" i="1" baseline="-25000" dirty="0"/>
              <a:t>i</a:t>
            </a:r>
            <a:r>
              <a:rPr lang="en-US" sz="2400" dirty="0"/>
              <a:t> according to some Gaussian distribution with mean=0</a:t>
            </a:r>
          </a:p>
          <a:p>
            <a:pPr lvl="1"/>
            <a:endParaRPr lang="en-US" sz="2400" dirty="0"/>
          </a:p>
          <a:p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7816312" cy="1143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457200" indent="-228600">
              <a:lnSpc>
                <a:spcPct val="100000"/>
              </a:lnSpc>
              <a:buSzPts val="3600"/>
            </a:pPr>
            <a:r>
              <a:rPr lang="en-US" sz="3600" dirty="0">
                <a:latin typeface="Arial"/>
                <a:ea typeface="Arial"/>
                <a:cs typeface="Arial"/>
              </a:rPr>
              <a:t>Learning A Real Valued Function</a:t>
            </a:r>
            <a:endParaRPr lang="en-IN" sz="3600" dirty="0">
              <a:latin typeface="Arial"/>
              <a:ea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95520" y="110880"/>
              <a:ext cx="8047440" cy="5571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6880" y="98280"/>
                <a:ext cx="8069040" cy="55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762068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3986" y="1493842"/>
            <a:ext cx="9020014" cy="4525963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400"/>
              </a:spcBef>
              <a:buClr>
                <a:schemeClr val="dk1"/>
              </a:buClr>
              <a:buSzPts val="2000"/>
              <a:buNone/>
            </a:pPr>
            <a:r>
              <a:rPr lang="en-US" sz="2400" dirty="0"/>
              <a:t>Then the maximum likelihood hypothesis </a:t>
            </a:r>
            <a:r>
              <a:rPr lang="en-US" sz="2400" i="1" dirty="0" err="1"/>
              <a:t>h</a:t>
            </a:r>
            <a:r>
              <a:rPr lang="en-US" sz="2400" i="1" baseline="-25000" dirty="0" err="1"/>
              <a:t>ML</a:t>
            </a:r>
            <a:r>
              <a:rPr lang="en-US" sz="2400" dirty="0"/>
              <a:t> is the one that minimizes </a:t>
            </a:r>
            <a:r>
              <a:rPr lang="en-US" sz="2400" dirty="0" smtClean="0"/>
              <a:t>the </a:t>
            </a:r>
            <a:r>
              <a:rPr lang="en-US" sz="2400" dirty="0"/>
              <a:t>sum of squared errors</a:t>
            </a:r>
            <a:r>
              <a:rPr lang="en-US" sz="2400" dirty="0" smtClean="0"/>
              <a:t>:</a:t>
            </a:r>
          </a:p>
          <a:p>
            <a:pPr marL="342900" lvl="0" indent="-342900">
              <a:spcBef>
                <a:spcPts val="400"/>
              </a:spcBef>
              <a:buClr>
                <a:schemeClr val="dk1"/>
              </a:buClr>
              <a:buSzPts val="2000"/>
              <a:buNone/>
            </a:pPr>
            <a:endParaRPr lang="en-US" sz="2400" dirty="0"/>
          </a:p>
          <a:p>
            <a:endParaRPr lang="en-IN" sz="2400" dirty="0"/>
          </a:p>
        </p:txBody>
      </p:sp>
      <p:pic>
        <p:nvPicPr>
          <p:cNvPr id="4" name="Google Shape;91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9317" y="2597258"/>
            <a:ext cx="4826431" cy="76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18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2013" y="3484839"/>
            <a:ext cx="3882325" cy="25349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6;p51"/>
          <p:cNvSpPr txBox="1">
            <a:spLocks noGrp="1"/>
          </p:cNvSpPr>
          <p:nvPr>
            <p:ph sz="quarter" idx="10"/>
          </p:nvPr>
        </p:nvSpPr>
        <p:spPr>
          <a:xfrm>
            <a:off x="304800" y="152400"/>
            <a:ext cx="814177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/>
              <a:t>Learning A Real Valued Function</a:t>
            </a:r>
            <a:r>
              <a:rPr lang="en-US" sz="4000" dirty="0" smtClean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endParaRPr lang="en-US"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 smtClean="0"/>
              <a:t>  </a:t>
            </a:r>
            <a:r>
              <a:rPr lang="en-US" sz="4000" dirty="0"/>
              <a:t>CASE of Linear Regression loss</a:t>
            </a:r>
            <a:endParaRPr sz="4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914840" y="462960"/>
              <a:ext cx="6789960" cy="5547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9080" y="452880"/>
                <a:ext cx="6808680" cy="55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691714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6" y="1452300"/>
            <a:ext cx="3368077" cy="744522"/>
          </a:xfrm>
        </p:spPr>
      </p:pic>
      <p:sp>
        <p:nvSpPr>
          <p:cNvPr id="5" name="TextBox 4"/>
          <p:cNvSpPr txBox="1"/>
          <p:nvPr/>
        </p:nvSpPr>
        <p:spPr>
          <a:xfrm>
            <a:off x="304800" y="2295084"/>
            <a:ext cx="8839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examples are assumed to be mutually independent given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noise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obeys a Normal distribution with zero mean and unknown variance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each d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must also obey a Normal distribution around the true target value f(x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we are writing the expression for d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given that h is correct description of target function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We will also substitute, 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Hence: </a:t>
            </a:r>
          </a:p>
          <a:p>
            <a:endParaRPr lang="en-US" sz="2400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673" y="2731184"/>
            <a:ext cx="3284758" cy="81336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6" y="5572896"/>
            <a:ext cx="5004209" cy="1003483"/>
          </a:xfrm>
          <a:prstGeom prst="rect">
            <a:avLst/>
          </a:prstGeom>
        </p:spPr>
      </p:pic>
      <p:sp>
        <p:nvSpPr>
          <p:cNvPr id="8" name="Google Shape;926;p51"/>
          <p:cNvSpPr txBox="1">
            <a:spLocks/>
          </p:cNvSpPr>
          <p:nvPr/>
        </p:nvSpPr>
        <p:spPr>
          <a:xfrm>
            <a:off x="304800" y="211038"/>
            <a:ext cx="814177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431800" algn="l" rtl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100" b="1" i="0" u="none" strike="noStrike" cap="none" spc="-113" baseline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>
              <a:buSzPts val="4000"/>
              <a:buFont typeface="Calibri"/>
              <a:buNone/>
            </a:pPr>
            <a:r>
              <a:rPr lang="en-US" sz="4000" dirty="0" smtClean="0"/>
              <a:t>Learning A Real Valued Function:</a:t>
            </a:r>
          </a:p>
          <a:p>
            <a:pPr indent="0">
              <a:buSzPts val="4000"/>
              <a:buFont typeface="Calibri"/>
              <a:buNone/>
            </a:pPr>
            <a:endParaRPr lang="en-US" sz="4000" dirty="0" smtClean="0"/>
          </a:p>
          <a:p>
            <a:pPr indent="0">
              <a:buSzPts val="4000"/>
              <a:buFont typeface="Calibri"/>
              <a:buNone/>
            </a:pPr>
            <a:r>
              <a:rPr lang="en-US" sz="4000" dirty="0" smtClean="0"/>
              <a:t>  CASE of Linear Regression loss</a:t>
            </a:r>
            <a:endParaRPr lang="en-US" sz="4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653760" y="1398600"/>
              <a:ext cx="7929720" cy="5091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3320" y="1386360"/>
                <a:ext cx="7952400" cy="511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158315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107" y="0"/>
            <a:ext cx="6978051" cy="124242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457200" indent="-228600" algn="ctr">
              <a:buClr>
                <a:srgbClr val="366092"/>
              </a:buClr>
              <a:buSzPts val="4400"/>
            </a:pPr>
            <a:r>
              <a:rPr sz="4000" b="1" spc="-150" dirty="0"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rPr>
              <a:t>Using	the  Joint  Distribution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1040" y="4640929"/>
            <a:ext cx="5062530" cy="989649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 marR="4483">
              <a:lnSpc>
                <a:spcPct val="99800"/>
              </a:lnSpc>
              <a:spcBef>
                <a:spcPts val="93"/>
              </a:spcBef>
            </a:pPr>
            <a:r>
              <a:rPr sz="2118" spc="-4" dirty="0">
                <a:latin typeface="Arial MT"/>
                <a:cs typeface="Arial MT"/>
              </a:rPr>
              <a:t>One </a:t>
            </a:r>
            <a:r>
              <a:rPr sz="2118" dirty="0">
                <a:latin typeface="Arial MT"/>
                <a:cs typeface="Arial MT"/>
              </a:rPr>
              <a:t>you have </a:t>
            </a:r>
            <a:r>
              <a:rPr sz="2118" spc="-4" dirty="0">
                <a:latin typeface="Arial MT"/>
                <a:cs typeface="Arial MT"/>
              </a:rPr>
              <a:t>the </a:t>
            </a:r>
            <a:r>
              <a:rPr sz="2118" dirty="0">
                <a:latin typeface="Arial MT"/>
                <a:cs typeface="Arial MT"/>
              </a:rPr>
              <a:t>JD </a:t>
            </a:r>
            <a:r>
              <a:rPr sz="2118" spc="4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you can ask </a:t>
            </a:r>
            <a:r>
              <a:rPr sz="2118" spc="-4" dirty="0">
                <a:latin typeface="Arial MT"/>
                <a:cs typeface="Arial MT"/>
              </a:rPr>
              <a:t>for the </a:t>
            </a:r>
            <a:r>
              <a:rPr sz="2118" dirty="0">
                <a:latin typeface="Arial MT"/>
                <a:cs typeface="Arial MT"/>
              </a:rPr>
              <a:t> </a:t>
            </a:r>
            <a:r>
              <a:rPr sz="2118" spc="-4" dirty="0">
                <a:latin typeface="Arial MT"/>
                <a:cs typeface="Arial MT"/>
              </a:rPr>
              <a:t>probability</a:t>
            </a:r>
            <a:r>
              <a:rPr sz="2118" spc="-22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of</a:t>
            </a:r>
            <a:r>
              <a:rPr sz="2118" spc="-18" dirty="0">
                <a:latin typeface="Arial MT"/>
                <a:cs typeface="Arial MT"/>
              </a:rPr>
              <a:t> </a:t>
            </a:r>
            <a:r>
              <a:rPr sz="2118" b="1" dirty="0"/>
              <a:t>any</a:t>
            </a:r>
            <a:r>
              <a:rPr sz="2118" b="1" spc="-18" dirty="0"/>
              <a:t> </a:t>
            </a:r>
            <a:r>
              <a:rPr sz="2118" dirty="0">
                <a:latin typeface="Arial MT"/>
                <a:cs typeface="Arial MT"/>
              </a:rPr>
              <a:t>logical </a:t>
            </a:r>
            <a:r>
              <a:rPr sz="2118" spc="-578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expression involving </a:t>
            </a:r>
            <a:r>
              <a:rPr sz="2118" spc="4" dirty="0">
                <a:latin typeface="Arial MT"/>
                <a:cs typeface="Arial MT"/>
              </a:rPr>
              <a:t> </a:t>
            </a:r>
            <a:r>
              <a:rPr sz="2118" spc="-4" dirty="0">
                <a:latin typeface="Arial MT"/>
                <a:cs typeface="Arial MT"/>
              </a:rPr>
              <a:t>these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variables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570" y="4808042"/>
            <a:ext cx="3800783" cy="1050317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153" y="1462028"/>
            <a:ext cx="5247816" cy="29592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721680" y="1087200"/>
              <a:ext cx="4405320" cy="1078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0880" y="1074960"/>
                <a:ext cx="4427640" cy="110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563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>
          <a:fgClr>
            <a:srgbClr val="FFFFFF"/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48760" y="101160"/>
              <a:ext cx="8615880" cy="3283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760" y="87480"/>
                <a:ext cx="8636400" cy="33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6572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01230"/>
            <a:ext cx="9144000" cy="3970874"/>
          </a:xfrm>
        </p:spPr>
        <p:txBody>
          <a:bodyPr>
            <a:noAutofit/>
          </a:bodyPr>
          <a:lstStyle/>
          <a:p>
            <a:r>
              <a:rPr lang="en-US" sz="2400" dirty="0"/>
              <a:t>It is common to maximize the less complicated logarithm, which is </a:t>
            </a:r>
            <a:r>
              <a:rPr lang="en-US" sz="2400" dirty="0" smtClean="0"/>
              <a:t>justified </a:t>
            </a:r>
            <a:r>
              <a:rPr lang="en-US" sz="2400" dirty="0"/>
              <a:t>because of </a:t>
            </a:r>
            <a:r>
              <a:rPr lang="en-US" sz="2400" dirty="0" smtClean="0"/>
              <a:t>the monotonicity </a:t>
            </a:r>
            <a:r>
              <a:rPr lang="en-US" sz="2400" dirty="0"/>
              <a:t>of this </a:t>
            </a:r>
            <a:r>
              <a:rPr lang="en-US" sz="2400" dirty="0" smtClean="0"/>
              <a:t>function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/>
              <a:t>The first term in this expression is a constant independent </a:t>
            </a:r>
            <a:r>
              <a:rPr lang="en-US" sz="2400" dirty="0" smtClean="0"/>
              <a:t>of </a:t>
            </a:r>
            <a:r>
              <a:rPr lang="en-US" sz="2400" i="1" dirty="0" smtClean="0"/>
              <a:t>h</a:t>
            </a:r>
            <a:r>
              <a:rPr lang="en-US" sz="2400" dirty="0" smtClean="0"/>
              <a:t> and </a:t>
            </a:r>
            <a:r>
              <a:rPr lang="en-US" sz="2400" dirty="0"/>
              <a:t>can therefore </a:t>
            </a:r>
            <a:r>
              <a:rPr lang="en-US" sz="2400" dirty="0" smtClean="0"/>
              <a:t>be discarded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Maximizing </a:t>
            </a:r>
            <a:r>
              <a:rPr lang="en-US" sz="2400" dirty="0"/>
              <a:t>this negative term is equivalent to minimizing the </a:t>
            </a:r>
            <a:r>
              <a:rPr lang="en-US" sz="2400" dirty="0" smtClean="0"/>
              <a:t>corresponding </a:t>
            </a:r>
            <a:r>
              <a:rPr lang="en-US" sz="2400" dirty="0"/>
              <a:t>positive term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357" y="2358629"/>
            <a:ext cx="4586141" cy="818524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78" y="3700391"/>
            <a:ext cx="4247721" cy="84672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58" y="5562238"/>
            <a:ext cx="4771702" cy="93155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2718" y="20742"/>
            <a:ext cx="63246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-228600" algn="l" defTabSz="914400" rtl="0" eaLnBrk="1" latinLnBrk="0" hangingPunct="1">
              <a:lnSpc>
                <a:spcPts val="36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15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Maximum Likelihood and Least-Squared Error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052000" y="163080"/>
              <a:ext cx="6628680" cy="6240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5880" y="151920"/>
                <a:ext cx="6647760" cy="625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06310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Finally, all constants independent </a:t>
            </a:r>
            <a:r>
              <a:rPr lang="en-US" sz="2400" dirty="0" smtClean="0"/>
              <a:t>of </a:t>
            </a:r>
            <a:r>
              <a:rPr lang="en-US" sz="2400" i="1" dirty="0" smtClean="0"/>
              <a:t>h</a:t>
            </a:r>
            <a:r>
              <a:rPr lang="en-US" sz="2400" dirty="0" smtClean="0"/>
              <a:t> can </a:t>
            </a:r>
            <a:r>
              <a:rPr lang="en-US" sz="2400" dirty="0"/>
              <a:t>be </a:t>
            </a:r>
            <a:r>
              <a:rPr lang="en-US" sz="2400" dirty="0" smtClean="0"/>
              <a:t>discarded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      is </a:t>
            </a:r>
            <a:r>
              <a:rPr lang="en-US" sz="2400" dirty="0"/>
              <a:t>one that minimizes the sum of the squared </a:t>
            </a:r>
            <a:r>
              <a:rPr lang="en-US" sz="2400" dirty="0" smtClean="0"/>
              <a:t>error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376" y="2161912"/>
            <a:ext cx="3708447" cy="85468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95140"/>
            <a:ext cx="63246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-228600" algn="l" defTabSz="914400" rtl="0" eaLnBrk="1" latinLnBrk="0" hangingPunct="1">
              <a:lnSpc>
                <a:spcPts val="36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15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Maximum Likelihood and Least-Squared Error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38" y="3493167"/>
            <a:ext cx="357819" cy="2636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03640" y="1596240"/>
              <a:ext cx="7962120" cy="3240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8960" y="1586160"/>
                <a:ext cx="7978680" cy="326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71066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34A03-8AA7-4263-B147-79ACF9FB5CA1}" type="slidenum">
              <a:rPr lang="en-US" altLang="ko-KR"/>
              <a:pPr/>
              <a:t>53</a:t>
            </a:fld>
            <a:endParaRPr lang="en-US" altLang="ko-KR"/>
          </a:p>
        </p:txBody>
      </p:sp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r>
              <a:rPr lang="en-US" altLang="ko-KR" sz="3600" dirty="0"/>
              <a:t>Characterizing Learning Algorithms </a:t>
            </a:r>
            <a:br>
              <a:rPr lang="en-US" altLang="ko-KR" sz="3600" dirty="0"/>
            </a:br>
            <a:r>
              <a:rPr lang="en-US" altLang="ko-KR" sz="3600" dirty="0"/>
              <a:t>by Equivalent MAP Learners</a:t>
            </a:r>
          </a:p>
        </p:txBody>
      </p:sp>
      <p:pic>
        <p:nvPicPr>
          <p:cNvPr id="2109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90688"/>
            <a:ext cx="5038725" cy="478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092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>
                <a:hlinkClick r:id="rId2"/>
              </a:rPr>
              <a:t>https</a:t>
            </a:r>
            <a:r>
              <a:rPr lang="en-IN" dirty="0">
                <a:hlinkClick r:id="rId2"/>
              </a:rPr>
              <a:t>://web.stanford.edu/class/archive/cs/cs109/cs109.1166//</a:t>
            </a:r>
            <a:r>
              <a:rPr lang="en-IN" dirty="0" smtClean="0">
                <a:hlinkClick r:id="rId2"/>
              </a:rPr>
              <a:t>handouts/overview.html</a:t>
            </a:r>
            <a:endParaRPr lang="en-IN" dirty="0" smtClean="0"/>
          </a:p>
          <a:p>
            <a:endParaRPr lang="en-US" dirty="0"/>
          </a:p>
          <a:p>
            <a:r>
              <a:rPr lang="en-IN" dirty="0">
                <a:hlinkClick r:id="rId3"/>
              </a:rPr>
              <a:t>https://www.cs.cmu.edu/~</a:t>
            </a:r>
            <a:r>
              <a:rPr lang="en-IN" dirty="0" smtClean="0">
                <a:hlinkClick r:id="rId3"/>
              </a:rPr>
              <a:t>ninamf/courses/601sp15/lectures.shtml</a:t>
            </a:r>
            <a:endParaRPr lang="en-IN" dirty="0" smtClean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</a:t>
            </a:r>
            <a:r>
              <a:rPr lang="en-US" dirty="0"/>
              <a:t>A</a:t>
            </a:r>
            <a:r>
              <a:rPr lang="en-US" dirty="0" smtClean="0"/>
              <a:t>dditional References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8945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154" y="0"/>
            <a:ext cx="7613483" cy="124242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457200" indent="-228600" algn="ctr">
              <a:buClr>
                <a:srgbClr val="366092"/>
              </a:buClr>
              <a:buSzPts val="4400"/>
            </a:pPr>
            <a:r>
              <a:rPr sz="4000" b="1" spc="-150" dirty="0"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rPr>
              <a:t>Using	the  Joint  Distribution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838" y="5042379"/>
            <a:ext cx="2357131" cy="651375"/>
          </a:xfrm>
          <a:prstGeom prst="rect">
            <a:avLst/>
          </a:prstGeom>
        </p:spPr>
      </p:pic>
      <p:sp>
        <p:nvSpPr>
          <p:cNvPr id="6" name="object 7"/>
          <p:cNvSpPr txBox="1"/>
          <p:nvPr/>
        </p:nvSpPr>
        <p:spPr>
          <a:xfrm>
            <a:off x="817595" y="5042379"/>
            <a:ext cx="4110866" cy="44220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800" dirty="0">
                <a:latin typeface="Arial MT"/>
                <a:cs typeface="Arial MT"/>
              </a:rPr>
              <a:t>P(Poor</a:t>
            </a:r>
            <a:r>
              <a:rPr sz="2800" spc="-26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Male)</a:t>
            </a:r>
            <a:r>
              <a:rPr sz="2800" spc="-26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=</a:t>
            </a:r>
            <a:r>
              <a:rPr sz="2800" spc="-22" dirty="0">
                <a:latin typeface="Arial MT"/>
                <a:cs typeface="Arial MT"/>
              </a:rPr>
              <a:t> </a:t>
            </a:r>
            <a:r>
              <a:rPr sz="2800" spc="-4" dirty="0">
                <a:latin typeface="Arial MT"/>
                <a:cs typeface="Arial MT"/>
              </a:rPr>
              <a:t>0.4654</a:t>
            </a:r>
            <a:endParaRPr sz="2800" dirty="0">
              <a:latin typeface="Arial MT"/>
              <a:cs typeface="Arial MT"/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153" y="1462028"/>
            <a:ext cx="5247816" cy="29592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154680" y="1023840"/>
              <a:ext cx="5127120" cy="4531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2080" y="1012320"/>
                <a:ext cx="5151240" cy="455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36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134" y="51142"/>
            <a:ext cx="7040046" cy="124242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457200" indent="-228600" algn="ctr">
              <a:buClr>
                <a:srgbClr val="366092"/>
              </a:buClr>
              <a:buSzPts val="4400"/>
            </a:pPr>
            <a:r>
              <a:rPr sz="4000" b="1" spc="-150" dirty="0"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rPr>
              <a:t>Using	the  Joint  Distribution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838" y="5210998"/>
            <a:ext cx="2357131" cy="651375"/>
          </a:xfrm>
          <a:prstGeom prst="rect">
            <a:avLst/>
          </a:prstGeom>
        </p:spPr>
      </p:pic>
      <p:sp>
        <p:nvSpPr>
          <p:cNvPr id="7" name="object 9"/>
          <p:cNvSpPr txBox="1"/>
          <p:nvPr/>
        </p:nvSpPr>
        <p:spPr>
          <a:xfrm>
            <a:off x="817595" y="4962874"/>
            <a:ext cx="3134473" cy="44220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206">
              <a:spcBef>
                <a:spcPts val="88"/>
              </a:spcBef>
              <a:defRPr sz="2800">
                <a:latin typeface="Arial MT"/>
                <a:cs typeface="Arial MT"/>
              </a:defRPr>
            </a:lvl1pPr>
          </a:lstStyle>
          <a:p>
            <a:r>
              <a:rPr dirty="0"/>
              <a:t>P(Poor) = 0.7604</a:t>
            </a: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153" y="1462028"/>
            <a:ext cx="5247816" cy="29592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35360" y="1087560"/>
              <a:ext cx="7520760" cy="4557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4200" y="1075320"/>
                <a:ext cx="7540920" cy="45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79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628" y="79882"/>
            <a:ext cx="7467521" cy="124242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457200" indent="-228600" algn="ctr">
              <a:buClr>
                <a:srgbClr val="366092"/>
              </a:buClr>
              <a:buSzPts val="4400"/>
            </a:pPr>
            <a:r>
              <a:rPr sz="4000" b="1" spc="-150" dirty="0"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rPr>
              <a:t>Using	the  Joint  Distribution</a:t>
            </a:r>
          </a:p>
        </p:txBody>
      </p:sp>
      <p:sp>
        <p:nvSpPr>
          <p:cNvPr id="10" name="object 21"/>
          <p:cNvSpPr txBox="1"/>
          <p:nvPr/>
        </p:nvSpPr>
        <p:spPr>
          <a:xfrm>
            <a:off x="312627" y="4366887"/>
            <a:ext cx="7996341" cy="44220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206">
              <a:spcBef>
                <a:spcPts val="88"/>
              </a:spcBef>
              <a:defRPr sz="2800">
                <a:latin typeface="Arial MT"/>
                <a:cs typeface="Arial MT"/>
              </a:defRPr>
            </a:lvl1pPr>
          </a:lstStyle>
          <a:p>
            <a:r>
              <a:rPr dirty="0"/>
              <a:t>P(Male | Poor) = 0.4654 / 0.7604 = 0.612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26" y="5088538"/>
            <a:ext cx="5172500" cy="1377163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241" y="1462028"/>
            <a:ext cx="4655728" cy="26254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9280" y="931680"/>
              <a:ext cx="6175440" cy="5451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840" y="921600"/>
                <a:ext cx="6197400" cy="547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29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4318" y="1279902"/>
            <a:ext cx="8589818" cy="5105400"/>
          </a:xfrm>
        </p:spPr>
        <p:txBody>
          <a:bodyPr>
            <a:noAutofit/>
          </a:bodyPr>
          <a:lstStyle/>
          <a:p>
            <a:r>
              <a:rPr lang="en-US" sz="2400" dirty="0" smtClean="0"/>
              <a:t>For n binary variable the number of rows required in table ?</a:t>
            </a:r>
          </a:p>
          <a:p>
            <a:r>
              <a:rPr lang="en-US" sz="2400" dirty="0" smtClean="0"/>
              <a:t>If n = 100 ?</a:t>
            </a:r>
          </a:p>
          <a:p>
            <a:r>
              <a:rPr lang="en-US" sz="2400" dirty="0" smtClean="0"/>
              <a:t>Which is greater than 10</a:t>
            </a:r>
            <a:r>
              <a:rPr lang="en-US" sz="2400" baseline="30000" dirty="0" smtClean="0"/>
              <a:t>30.</a:t>
            </a:r>
          </a:p>
          <a:p>
            <a:r>
              <a:rPr lang="en-US" sz="2400" dirty="0" smtClean="0"/>
              <a:t>Number of people on earth are 10</a:t>
            </a:r>
            <a:r>
              <a:rPr lang="en-US" sz="2400" baseline="30000" dirty="0" smtClean="0"/>
              <a:t>10</a:t>
            </a:r>
          </a:p>
          <a:p>
            <a:r>
              <a:rPr lang="en-US" sz="2400" dirty="0" smtClean="0"/>
              <a:t>Therefore most of the rows would have zero training examples.</a:t>
            </a:r>
          </a:p>
          <a:p>
            <a:endParaRPr lang="en-US" sz="2400" dirty="0" smtClean="0"/>
          </a:p>
          <a:p>
            <a:r>
              <a:rPr lang="en-US" sz="2400" dirty="0"/>
              <a:t>To successfully address the issue of learning probabilities from available </a:t>
            </a:r>
            <a:r>
              <a:rPr lang="en-US" sz="2400" dirty="0" smtClean="0"/>
              <a:t>training </a:t>
            </a:r>
            <a:r>
              <a:rPr lang="en-US" sz="2400" dirty="0"/>
              <a:t>data, we </a:t>
            </a:r>
            <a:r>
              <a:rPr lang="en-US" sz="2400" dirty="0" smtClean="0"/>
              <a:t>must</a:t>
            </a:r>
          </a:p>
          <a:p>
            <a:pPr lvl="1"/>
            <a:r>
              <a:rPr lang="en-US" sz="2400" dirty="0"/>
              <a:t>be smart about how we estimate probability parameters </a:t>
            </a:r>
            <a:r>
              <a:rPr lang="en-US" sz="2400" dirty="0" smtClean="0"/>
              <a:t>from available data</a:t>
            </a:r>
          </a:p>
          <a:p>
            <a:pPr lvl="1"/>
            <a:r>
              <a:rPr lang="en-US" sz="2400" dirty="0"/>
              <a:t>be smart about how we represent joint probability </a:t>
            </a:r>
            <a:r>
              <a:rPr lang="en-US" sz="2400" dirty="0" smtClean="0"/>
              <a:t>distributions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0" y="136902"/>
            <a:ext cx="8172773" cy="1143000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457200" indent="-228600" algn="ctr">
              <a:lnSpc>
                <a:spcPct val="100000"/>
              </a:lnSpc>
              <a:buClr>
                <a:srgbClr val="366092"/>
              </a:buClr>
              <a:buSzPts val="4400"/>
              <a:buFont typeface="Calibri"/>
            </a:pPr>
            <a:r>
              <a:rPr lang="en-US" sz="4000" spc="-150" dirty="0"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rPr>
              <a:t>Learning the joint distribution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21720" y="1803240"/>
              <a:ext cx="6508080" cy="4238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3080" y="1790280"/>
                <a:ext cx="6530040" cy="426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487731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737544854"/>
</p:tagLst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2086</Words>
  <Application>Microsoft Office PowerPoint</Application>
  <PresentationFormat>On-screen Show (4:3)</PresentationFormat>
  <Paragraphs>410</Paragraphs>
  <Slides>54</Slides>
  <Notes>13</Notes>
  <HiddenSlides>4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73" baseType="lpstr">
      <vt:lpstr>Calibri</vt:lpstr>
      <vt:lpstr>Arial MT</vt:lpstr>
      <vt:lpstr>Arial</vt:lpstr>
      <vt:lpstr>CMMI10</vt:lpstr>
      <vt:lpstr>Times New Roman</vt:lpstr>
      <vt:lpstr>Courier New</vt:lpstr>
      <vt:lpstr>Tahoma</vt:lpstr>
      <vt:lpstr>ArialMT</vt:lpstr>
      <vt:lpstr>Wingdings</vt:lpstr>
      <vt:lpstr>Symbol</vt:lpstr>
      <vt:lpstr>Source Sans Pro</vt:lpstr>
      <vt:lpstr>CMR10</vt:lpstr>
      <vt:lpstr>SimSun</vt:lpstr>
      <vt:lpstr>3_Office Theme</vt:lpstr>
      <vt:lpstr>1_Office Theme</vt:lpstr>
      <vt:lpstr>Office Theme</vt:lpstr>
      <vt:lpstr>2_Office Theme</vt:lpstr>
      <vt:lpstr>Equation</vt:lpstr>
      <vt:lpstr>Bitmap Image</vt:lpstr>
      <vt:lpstr>M.Tech DSE Machine Learning (DSECL ZG565 )</vt:lpstr>
      <vt:lpstr>Part – I Agenda</vt:lpstr>
      <vt:lpstr>Probability Basics </vt:lpstr>
      <vt:lpstr>PowerPoint Presentation</vt:lpstr>
      <vt:lpstr>Using the  Joint  Distribution</vt:lpstr>
      <vt:lpstr>Using the  Joint  Distribution</vt:lpstr>
      <vt:lpstr>Using the  Joint  Distribution</vt:lpstr>
      <vt:lpstr>Using the  Joint 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 We Care?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 Hypothesis</vt:lpstr>
      <vt:lpstr>PowerPoint Presentation</vt:lpstr>
      <vt:lpstr>PowerPoint Presentation</vt:lpstr>
      <vt:lpstr>Examples on h_MAP and h_MLE</vt:lpstr>
      <vt:lpstr>PowerPoint Presentation</vt:lpstr>
      <vt:lpstr>ML setting - Bayesian Analysis </vt:lpstr>
      <vt:lpstr>ML Setting - Bayesian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Evaluating Performance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Characterizing Learning Algorithms  by Equivalent MAP Learners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2021-11-21T04:52:41Z</dcterms:created>
  <dcterms:modified xsi:type="dcterms:W3CDTF">2021-11-21T07:34:09Z</dcterms:modified>
</cp:coreProperties>
</file>